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11"/>
  </p:notesMasterIdLst>
  <p:sldIdLst>
    <p:sldId id="256" r:id="rId2"/>
    <p:sldId id="257" r:id="rId3"/>
    <p:sldId id="258" r:id="rId4"/>
    <p:sldId id="259" r:id="rId5"/>
    <p:sldId id="260" r:id="rId6"/>
    <p:sldId id="261" r:id="rId7"/>
    <p:sldId id="263" r:id="rId8"/>
    <p:sldId id="264" r:id="rId9"/>
    <p:sldId id="265" r:id="rId10"/>
  </p:sldIdLst>
  <p:sldSz cx="12192000" cy="6858000"/>
  <p:notesSz cx="6858000" cy="9144000"/>
  <p:defaultTextStyle>
    <a:defPPr>
      <a:defRPr lang="fr-PF"/>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1"/>
    <p:restoredTop sz="94670"/>
  </p:normalViewPr>
  <p:slideViewPr>
    <p:cSldViewPr snapToGrid="0" snapToObjects="1">
      <p:cViewPr varScale="1">
        <p:scale>
          <a:sx n="109" d="100"/>
          <a:sy n="109" d="100"/>
        </p:scale>
        <p:origin x="10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2EAF6-BD8E-9344-882F-BEBF8F0682AD}"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fr-FR"/>
        </a:p>
      </dgm:t>
    </dgm:pt>
    <dgm:pt modelId="{F4C08397-690C-994C-ACA4-A256587160B7}">
      <dgm:prSet phldrT="[Texte]" custT="1"/>
      <dgm:spPr/>
      <dgm:t>
        <a:bodyPr/>
        <a:lstStyle/>
        <a:p>
          <a:r>
            <a:rPr lang="fr-FR" sz="1800" b="1" u="sng" dirty="0">
              <a:latin typeface="Times New Roman" panose="02020603050405020304" pitchFamily="18" charset="0"/>
              <a:cs typeface="Times New Roman" panose="02020603050405020304" pitchFamily="18" charset="0"/>
            </a:rPr>
            <a:t>QDG 1.1 : Comment définir les différents types d'organisations. </a:t>
          </a:r>
        </a:p>
      </dgm:t>
    </dgm:pt>
    <dgm:pt modelId="{BDCFD4BA-1E8E-1B43-9867-FDFEC1310656}" type="parTrans" cxnId="{7D384EE3-9FBE-5746-B946-E79E8E08D475}">
      <dgm:prSet/>
      <dgm:spPr/>
      <dgm:t>
        <a:bodyPr/>
        <a:lstStyle/>
        <a:p>
          <a:endParaRPr lang="fr-FR"/>
        </a:p>
      </dgm:t>
    </dgm:pt>
    <dgm:pt modelId="{BC92343D-6343-B84B-AF86-BF8548FCE9F0}" type="sibTrans" cxnId="{7D384EE3-9FBE-5746-B946-E79E8E08D475}">
      <dgm:prSet/>
      <dgm:spPr/>
      <dgm:t>
        <a:bodyPr/>
        <a:lstStyle/>
        <a:p>
          <a:endParaRPr lang="fr-FR"/>
        </a:p>
      </dgm:t>
    </dgm:pt>
    <dgm:pt modelId="{0127D2B8-A0E0-A24D-9D20-004C0F0546B0}">
      <dgm:prSet phldrT="[Texte]" custT="1"/>
      <dgm:spPr/>
      <dgm:t>
        <a:bodyPr/>
        <a:lstStyle/>
        <a:p>
          <a:pPr algn="ctr"/>
          <a:r>
            <a:rPr lang="fr-FR" sz="1800" b="1" u="sng" dirty="0">
              <a:latin typeface="Times New Roman" panose="02020603050405020304" pitchFamily="18" charset="0"/>
              <a:cs typeface="Times New Roman" panose="02020603050405020304" pitchFamily="18" charset="0"/>
            </a:rPr>
            <a:t>Capacités : </a:t>
          </a:r>
        </a:p>
      </dgm:t>
    </dgm:pt>
    <dgm:pt modelId="{DEF366B8-0897-854F-9F73-28E0359CD4D2}" type="parTrans" cxnId="{CF15B75D-1D0A-E24C-9E02-A84DE51EBE06}">
      <dgm:prSet/>
      <dgm:spPr/>
      <dgm:t>
        <a:bodyPr/>
        <a:lstStyle/>
        <a:p>
          <a:endParaRPr lang="fr-FR"/>
        </a:p>
      </dgm:t>
    </dgm:pt>
    <dgm:pt modelId="{27AB1A7F-A224-2A42-B381-AC66F209C8F1}" type="sibTrans" cxnId="{CF15B75D-1D0A-E24C-9E02-A84DE51EBE06}">
      <dgm:prSet/>
      <dgm:spPr/>
      <dgm:t>
        <a:bodyPr/>
        <a:lstStyle/>
        <a:p>
          <a:endParaRPr lang="fr-FR"/>
        </a:p>
      </dgm:t>
    </dgm:pt>
    <dgm:pt modelId="{E8D38E89-91D5-DC48-A14B-3AF97C8EE3D0}">
      <dgm:prSet phldrT="[Texte]" custT="1"/>
      <dgm:spPr/>
      <dgm:t>
        <a:bodyPr/>
        <a:lstStyle/>
        <a:p>
          <a:r>
            <a:rPr lang="fr-FR" sz="1300" dirty="0">
              <a:latin typeface="Times New Roman" panose="02020603050405020304" pitchFamily="18" charset="0"/>
              <a:cs typeface="Times New Roman" panose="02020603050405020304" pitchFamily="18" charset="0"/>
            </a:rPr>
            <a:t>Caractériser une organisation de tous types. Repérer le mode de contrôle, le but de l’organisation. </a:t>
          </a:r>
        </a:p>
      </dgm:t>
    </dgm:pt>
    <dgm:pt modelId="{F08C645D-011B-4449-AA43-947CD6BAB2D7}" type="parTrans" cxnId="{04D71C83-F663-844C-A3BE-99EE0B0E6C14}">
      <dgm:prSet/>
      <dgm:spPr/>
      <dgm:t>
        <a:bodyPr/>
        <a:lstStyle/>
        <a:p>
          <a:endParaRPr lang="fr-FR"/>
        </a:p>
      </dgm:t>
    </dgm:pt>
    <dgm:pt modelId="{4CBC320D-40B8-B241-B75D-64C0EDC36F41}" type="sibTrans" cxnId="{04D71C83-F663-844C-A3BE-99EE0B0E6C14}">
      <dgm:prSet/>
      <dgm:spPr/>
      <dgm:t>
        <a:bodyPr/>
        <a:lstStyle/>
        <a:p>
          <a:endParaRPr lang="fr-FR"/>
        </a:p>
      </dgm:t>
    </dgm:pt>
    <dgm:pt modelId="{37BD817E-B841-0A42-AA09-BC0A9E6ABD62}">
      <dgm:prSet phldrT="[Texte]" custT="1"/>
      <dgm:spPr/>
      <dgm:t>
        <a:bodyPr/>
        <a:lstStyle/>
        <a:p>
          <a:r>
            <a:rPr lang="fr-FR" sz="1800" b="1" u="sng" dirty="0">
              <a:latin typeface="Times New Roman" panose="02020603050405020304" pitchFamily="18" charset="0"/>
              <a:cs typeface="Times New Roman" panose="02020603050405020304" pitchFamily="18" charset="0"/>
            </a:rPr>
            <a:t>QDG 1.2 : Comment un individu devient-il acteur dans une organisation ?</a:t>
          </a:r>
        </a:p>
      </dgm:t>
    </dgm:pt>
    <dgm:pt modelId="{CCD3F772-957D-EB4C-B644-830932FF4723}" type="parTrans" cxnId="{257DE94B-D1B6-BF45-A1C4-349648A92A70}">
      <dgm:prSet/>
      <dgm:spPr/>
      <dgm:t>
        <a:bodyPr/>
        <a:lstStyle/>
        <a:p>
          <a:endParaRPr lang="fr-FR"/>
        </a:p>
      </dgm:t>
    </dgm:pt>
    <dgm:pt modelId="{C22B9A5A-0FD2-5A45-8F70-25A31290ABFE}" type="sibTrans" cxnId="{257DE94B-D1B6-BF45-A1C4-349648A92A70}">
      <dgm:prSet/>
      <dgm:spPr/>
      <dgm:t>
        <a:bodyPr/>
        <a:lstStyle/>
        <a:p>
          <a:endParaRPr lang="fr-FR"/>
        </a:p>
      </dgm:t>
    </dgm:pt>
    <dgm:pt modelId="{5DA94550-8FB2-4846-A89B-48517FE647BD}">
      <dgm:prSet phldrT="[Texte]" custT="1"/>
      <dgm:spPr/>
      <dgm:t>
        <a:bodyPr/>
        <a:lstStyle/>
        <a:p>
          <a:pPr algn="ctr"/>
          <a:r>
            <a:rPr lang="fr-FR" sz="1800" b="1" u="sng" dirty="0">
              <a:latin typeface="Times New Roman" panose="02020603050405020304" pitchFamily="18" charset="0"/>
              <a:cs typeface="Times New Roman" panose="02020603050405020304" pitchFamily="18" charset="0"/>
            </a:rPr>
            <a:t>Capacités</a:t>
          </a:r>
          <a:r>
            <a:rPr lang="fr-FR" sz="1200" b="1" u="sng" dirty="0">
              <a:latin typeface="Times New Roman" panose="02020603050405020304" pitchFamily="18" charset="0"/>
              <a:cs typeface="Times New Roman" panose="02020603050405020304" pitchFamily="18" charset="0"/>
            </a:rPr>
            <a:t> :</a:t>
          </a:r>
        </a:p>
      </dgm:t>
    </dgm:pt>
    <dgm:pt modelId="{5689142C-EDC3-074D-853A-E157BA588892}" type="parTrans" cxnId="{BE668A76-A988-DB49-A86B-5E3741232040}">
      <dgm:prSet/>
      <dgm:spPr/>
      <dgm:t>
        <a:bodyPr/>
        <a:lstStyle/>
        <a:p>
          <a:endParaRPr lang="fr-FR"/>
        </a:p>
      </dgm:t>
    </dgm:pt>
    <dgm:pt modelId="{C83BC23C-E339-5C4A-8229-C5DD2FA79C61}" type="sibTrans" cxnId="{BE668A76-A988-DB49-A86B-5E3741232040}">
      <dgm:prSet/>
      <dgm:spPr/>
      <dgm:t>
        <a:bodyPr/>
        <a:lstStyle/>
        <a:p>
          <a:endParaRPr lang="fr-FR"/>
        </a:p>
      </dgm:t>
    </dgm:pt>
    <dgm:pt modelId="{C9820C16-A114-A749-81C9-D18F7C828CFB}">
      <dgm:prSet phldrT="[Texte]" custT="1"/>
      <dgm:spPr/>
      <dgm:t>
        <a:bodyPr/>
        <a:lstStyle/>
        <a:p>
          <a:r>
            <a:rPr lang="fr-FR" sz="1300" dirty="0">
              <a:latin typeface="Times New Roman" panose="02020603050405020304" pitchFamily="18" charset="0"/>
              <a:cs typeface="Times New Roman" panose="02020603050405020304" pitchFamily="18" charset="0"/>
            </a:rPr>
            <a:t>Caractériser les comportements individuels au sein des groupes. </a:t>
          </a:r>
        </a:p>
      </dgm:t>
    </dgm:pt>
    <dgm:pt modelId="{03016ABC-4724-6B45-B071-C5CBAA9FD458}" type="parTrans" cxnId="{96A2BF12-A5F7-7B4A-835F-FF3EFAC3636B}">
      <dgm:prSet/>
      <dgm:spPr/>
      <dgm:t>
        <a:bodyPr/>
        <a:lstStyle/>
        <a:p>
          <a:endParaRPr lang="fr-FR"/>
        </a:p>
      </dgm:t>
    </dgm:pt>
    <dgm:pt modelId="{B5FB1E95-6CE0-4849-BDED-18B631C4FF13}" type="sibTrans" cxnId="{96A2BF12-A5F7-7B4A-835F-FF3EFAC3636B}">
      <dgm:prSet/>
      <dgm:spPr/>
      <dgm:t>
        <a:bodyPr/>
        <a:lstStyle/>
        <a:p>
          <a:endParaRPr lang="fr-FR"/>
        </a:p>
      </dgm:t>
    </dgm:pt>
    <dgm:pt modelId="{AA554F6A-D8B2-244F-807B-D82E2E83337A}">
      <dgm:prSet phldrT="[Texte]" custT="1"/>
      <dgm:spPr/>
      <dgm:t>
        <a:bodyPr/>
        <a:lstStyle/>
        <a:p>
          <a:pPr algn="ctr"/>
          <a:r>
            <a:rPr lang="fr-FR" sz="1800" b="1" u="sng" dirty="0">
              <a:latin typeface="Times New Roman" panose="02020603050405020304" pitchFamily="18" charset="0"/>
              <a:cs typeface="Times New Roman" panose="02020603050405020304" pitchFamily="18" charset="0"/>
            </a:rPr>
            <a:t>QDG 1.3 : Comment concilier gestion efficace des ressources humaines et coût du travail?</a:t>
          </a:r>
        </a:p>
      </dgm:t>
    </dgm:pt>
    <dgm:pt modelId="{E2978A93-DFEB-F043-A7A2-781204C01CD6}" type="parTrans" cxnId="{9E407C9B-10E0-9846-9C18-A3BDE407DDBC}">
      <dgm:prSet/>
      <dgm:spPr/>
      <dgm:t>
        <a:bodyPr/>
        <a:lstStyle/>
        <a:p>
          <a:endParaRPr lang="fr-FR"/>
        </a:p>
      </dgm:t>
    </dgm:pt>
    <dgm:pt modelId="{4AD11046-E4E8-B442-96F0-8B9DC68F150D}" type="sibTrans" cxnId="{9E407C9B-10E0-9846-9C18-A3BDE407DDBC}">
      <dgm:prSet/>
      <dgm:spPr/>
      <dgm:t>
        <a:bodyPr/>
        <a:lstStyle/>
        <a:p>
          <a:endParaRPr lang="fr-FR"/>
        </a:p>
      </dgm:t>
    </dgm:pt>
    <dgm:pt modelId="{C18568AF-0D70-0245-8420-8BD73D21D566}">
      <dgm:prSet phldrT="[Texte]" custT="1"/>
      <dgm:spPr/>
      <dgm:t>
        <a:bodyPr/>
        <a:lstStyle/>
        <a:p>
          <a:pPr algn="ctr"/>
          <a:r>
            <a:rPr lang="fr-FR" sz="1800" b="1" u="sng" dirty="0">
              <a:latin typeface="Times New Roman" panose="02020603050405020304" pitchFamily="18" charset="0"/>
              <a:cs typeface="Times New Roman" panose="02020603050405020304" pitchFamily="18" charset="0"/>
            </a:rPr>
            <a:t>Capacités :</a:t>
          </a:r>
        </a:p>
      </dgm:t>
    </dgm:pt>
    <dgm:pt modelId="{FBF0E32D-E6BE-0B49-A0DC-9C0046B0A34B}" type="parTrans" cxnId="{FB48E5BC-441E-CC43-9EAE-8957002D1040}">
      <dgm:prSet/>
      <dgm:spPr/>
      <dgm:t>
        <a:bodyPr/>
        <a:lstStyle/>
        <a:p>
          <a:endParaRPr lang="fr-FR"/>
        </a:p>
      </dgm:t>
    </dgm:pt>
    <dgm:pt modelId="{6378318B-A54A-CA4B-A196-071E83471BF7}" type="sibTrans" cxnId="{FB48E5BC-441E-CC43-9EAE-8957002D1040}">
      <dgm:prSet/>
      <dgm:spPr/>
      <dgm:t>
        <a:bodyPr/>
        <a:lstStyle/>
        <a:p>
          <a:endParaRPr lang="fr-FR"/>
        </a:p>
      </dgm:t>
    </dgm:pt>
    <dgm:pt modelId="{F504B453-06C4-F84A-9680-ADCCFDDA87F9}">
      <dgm:prSet phldrT="[Texte]" custT="1"/>
      <dgm:spPr/>
      <dgm:t>
        <a:bodyPr/>
        <a:lstStyle/>
        <a:p>
          <a:r>
            <a:rPr lang="fr-FR" sz="1300" dirty="0">
              <a:latin typeface="Times New Roman" panose="02020603050405020304" pitchFamily="18" charset="0"/>
              <a:cs typeface="Times New Roman" panose="02020603050405020304" pitchFamily="18" charset="0"/>
            </a:rPr>
            <a:t>Distinguer l'approche par la qualification de l'approche par la compétence. </a:t>
          </a:r>
        </a:p>
      </dgm:t>
    </dgm:pt>
    <dgm:pt modelId="{0828B3B2-FB36-5241-84E4-CF7AC954B6E4}" type="parTrans" cxnId="{41A61052-F68F-334E-8C9B-603FB04C6492}">
      <dgm:prSet/>
      <dgm:spPr/>
      <dgm:t>
        <a:bodyPr/>
        <a:lstStyle/>
        <a:p>
          <a:endParaRPr lang="fr-FR"/>
        </a:p>
      </dgm:t>
    </dgm:pt>
    <dgm:pt modelId="{0E2F2D44-F262-BF4E-8329-285EEA72BD1F}" type="sibTrans" cxnId="{41A61052-F68F-334E-8C9B-603FB04C6492}">
      <dgm:prSet/>
      <dgm:spPr/>
      <dgm:t>
        <a:bodyPr/>
        <a:lstStyle/>
        <a:p>
          <a:endParaRPr lang="fr-FR"/>
        </a:p>
      </dgm:t>
    </dgm:pt>
    <dgm:pt modelId="{321128F6-483E-4D45-B6A9-FBA137E392C4}">
      <dgm:prSet phldrT="[Texte]" custT="1"/>
      <dgm:spPr/>
      <dgm:t>
        <a:bodyPr/>
        <a:lstStyle/>
        <a:p>
          <a:r>
            <a:rPr lang="fr-FR" sz="1300" dirty="0">
              <a:latin typeface="Times New Roman" panose="02020603050405020304" pitchFamily="18" charset="0"/>
              <a:cs typeface="Times New Roman" panose="02020603050405020304" pitchFamily="18" charset="0"/>
            </a:rPr>
            <a:t>Identifier les bonnes pratiques de gestion de l'identité numérique. </a:t>
          </a:r>
        </a:p>
      </dgm:t>
    </dgm:pt>
    <dgm:pt modelId="{41F2002E-FC71-B248-83E2-9C5A618ECDE3}" type="parTrans" cxnId="{86314DBB-ABB1-B948-8636-D13F87487569}">
      <dgm:prSet/>
      <dgm:spPr/>
      <dgm:t>
        <a:bodyPr/>
        <a:lstStyle/>
        <a:p>
          <a:endParaRPr lang="fr-FR"/>
        </a:p>
      </dgm:t>
    </dgm:pt>
    <dgm:pt modelId="{F8AE50F9-DC2B-9841-A973-9A9B264B2EB7}" type="sibTrans" cxnId="{86314DBB-ABB1-B948-8636-D13F87487569}">
      <dgm:prSet/>
      <dgm:spPr/>
      <dgm:t>
        <a:bodyPr/>
        <a:lstStyle/>
        <a:p>
          <a:endParaRPr lang="fr-FR"/>
        </a:p>
      </dgm:t>
    </dgm:pt>
    <dgm:pt modelId="{26FE6918-676A-4846-BD4C-261CB9E5533F}">
      <dgm:prSet phldrT="[Texte]" custT="1"/>
      <dgm:spPr/>
      <dgm:t>
        <a:bodyPr/>
        <a:lstStyle/>
        <a:p>
          <a:r>
            <a:rPr lang="fr-FR" sz="1300" dirty="0">
              <a:latin typeface="Times New Roman" panose="02020603050405020304" pitchFamily="18" charset="0"/>
              <a:cs typeface="Times New Roman" panose="02020603050405020304" pitchFamily="18" charset="0"/>
            </a:rPr>
            <a:t>Décrire, caractériser et analyse les situations de communication à partir de leurs composantes et des phénomènes relationnels qu'elles contribuent.</a:t>
          </a:r>
        </a:p>
      </dgm:t>
    </dgm:pt>
    <dgm:pt modelId="{36424389-18B5-594B-A67A-AFDE57DED912}" type="parTrans" cxnId="{49833556-7FEF-A44B-BF5E-8E93AD80BEBA}">
      <dgm:prSet/>
      <dgm:spPr/>
      <dgm:t>
        <a:bodyPr/>
        <a:lstStyle/>
        <a:p>
          <a:endParaRPr lang="fr-FR"/>
        </a:p>
      </dgm:t>
    </dgm:pt>
    <dgm:pt modelId="{7CCF3122-03F0-F749-B48D-0102C6B704F3}" type="sibTrans" cxnId="{49833556-7FEF-A44B-BF5E-8E93AD80BEBA}">
      <dgm:prSet/>
      <dgm:spPr/>
      <dgm:t>
        <a:bodyPr/>
        <a:lstStyle/>
        <a:p>
          <a:endParaRPr lang="fr-FR"/>
        </a:p>
      </dgm:t>
    </dgm:pt>
    <dgm:pt modelId="{AEE14F42-93DF-754D-86AC-55C523963684}">
      <dgm:prSet phldrT="[Texte]" custT="1"/>
      <dgm:spPr/>
      <dgm:t>
        <a:bodyPr/>
        <a:lstStyle/>
        <a:p>
          <a:r>
            <a:rPr lang="fr-FR" sz="1300" dirty="0">
              <a:latin typeface="Times New Roman" panose="02020603050405020304" pitchFamily="18" charset="0"/>
              <a:cs typeface="Times New Roman" panose="02020603050405020304" pitchFamily="18" charset="0"/>
            </a:rPr>
            <a:t>Mesurer l'activité de travail à l'aide d'indicateur pertinents. </a:t>
          </a:r>
        </a:p>
      </dgm:t>
    </dgm:pt>
    <dgm:pt modelId="{3FE159CF-544C-6240-9750-745340B84540}" type="parTrans" cxnId="{D7E11D3F-1A06-224C-8FDE-98D4CA6BB8CA}">
      <dgm:prSet/>
      <dgm:spPr/>
      <dgm:t>
        <a:bodyPr/>
        <a:lstStyle/>
        <a:p>
          <a:endParaRPr lang="fr-FR"/>
        </a:p>
      </dgm:t>
    </dgm:pt>
    <dgm:pt modelId="{F09013B9-F5A6-7B4E-B15B-07338811934F}" type="sibTrans" cxnId="{D7E11D3F-1A06-224C-8FDE-98D4CA6BB8CA}">
      <dgm:prSet/>
      <dgm:spPr/>
      <dgm:t>
        <a:bodyPr/>
        <a:lstStyle/>
        <a:p>
          <a:endParaRPr lang="fr-FR"/>
        </a:p>
      </dgm:t>
    </dgm:pt>
    <dgm:pt modelId="{B50223D4-3123-6C48-A2FD-BA7A4B746CE7}">
      <dgm:prSet phldrT="[Texte]" custT="1"/>
      <dgm:spPr/>
      <dgm:t>
        <a:bodyPr/>
        <a:lstStyle/>
        <a:p>
          <a:r>
            <a:rPr lang="fr-FR" sz="1300" dirty="0">
              <a:latin typeface="Times New Roman" panose="02020603050405020304" pitchFamily="18" charset="0"/>
              <a:cs typeface="Times New Roman" panose="02020603050405020304" pitchFamily="18" charset="0"/>
            </a:rPr>
            <a:t>Évaluer le coût global du travail avec les charges.</a:t>
          </a:r>
        </a:p>
      </dgm:t>
    </dgm:pt>
    <dgm:pt modelId="{08105EF5-6A98-8E48-A9B0-3845A76571EB}" type="parTrans" cxnId="{BB4CF81A-2325-9B4D-83D3-534BEFA96670}">
      <dgm:prSet/>
      <dgm:spPr/>
      <dgm:t>
        <a:bodyPr/>
        <a:lstStyle/>
        <a:p>
          <a:endParaRPr lang="fr-FR"/>
        </a:p>
      </dgm:t>
    </dgm:pt>
    <dgm:pt modelId="{E1FF6045-EF71-A34C-9BF1-920CBBF0E8EA}" type="sibTrans" cxnId="{BB4CF81A-2325-9B4D-83D3-534BEFA96670}">
      <dgm:prSet/>
      <dgm:spPr/>
      <dgm:t>
        <a:bodyPr/>
        <a:lstStyle/>
        <a:p>
          <a:endParaRPr lang="fr-FR"/>
        </a:p>
      </dgm:t>
    </dgm:pt>
    <dgm:pt modelId="{C7283120-398D-6444-B4C0-E0FBF81DD3AC}">
      <dgm:prSet phldrT="[Texte]" custT="1"/>
      <dgm:spPr/>
      <dgm:t>
        <a:bodyPr/>
        <a:lstStyle/>
        <a:p>
          <a:r>
            <a:rPr lang="fr-FR" sz="1300" dirty="0">
              <a:latin typeface="Times New Roman" panose="02020603050405020304" pitchFamily="18" charset="0"/>
              <a:cs typeface="Times New Roman" panose="02020603050405020304" pitchFamily="18" charset="0"/>
            </a:rPr>
            <a:t>Évaluer la productivité du travail.</a:t>
          </a:r>
        </a:p>
      </dgm:t>
    </dgm:pt>
    <dgm:pt modelId="{FBF14F40-9A6B-F946-8AE0-36B1D7F54F96}" type="parTrans" cxnId="{5981A4EF-840F-7D41-8BC9-64A032AA2F3D}">
      <dgm:prSet/>
      <dgm:spPr/>
      <dgm:t>
        <a:bodyPr/>
        <a:lstStyle/>
        <a:p>
          <a:endParaRPr lang="fr-FR"/>
        </a:p>
      </dgm:t>
    </dgm:pt>
    <dgm:pt modelId="{B240A943-68C3-C541-B875-D7A7CF8BF221}" type="sibTrans" cxnId="{5981A4EF-840F-7D41-8BC9-64A032AA2F3D}">
      <dgm:prSet/>
      <dgm:spPr/>
      <dgm:t>
        <a:bodyPr/>
        <a:lstStyle/>
        <a:p>
          <a:endParaRPr lang="fr-FR"/>
        </a:p>
      </dgm:t>
    </dgm:pt>
    <dgm:pt modelId="{CF6FFD6C-2BE7-2D46-8CA8-53868467B71D}">
      <dgm:prSet phldrT="[Texte]" custT="1"/>
      <dgm:spPr/>
      <dgm:t>
        <a:bodyPr/>
        <a:lstStyle/>
        <a:p>
          <a:r>
            <a:rPr lang="fr-FR" sz="1300" dirty="0">
              <a:latin typeface="Times New Roman" panose="02020603050405020304" pitchFamily="18" charset="0"/>
              <a:cs typeface="Times New Roman" panose="02020603050405020304" pitchFamily="18" charset="0"/>
            </a:rPr>
            <a:t>Établir un lien entre les conditions de travail et le comportement des membres de l’organisation.</a:t>
          </a:r>
        </a:p>
      </dgm:t>
    </dgm:pt>
    <dgm:pt modelId="{431753B2-FD9C-934C-BECC-E57C30EB0B87}" type="parTrans" cxnId="{BF744384-84CE-1147-9BF3-6081AF0892F2}">
      <dgm:prSet/>
      <dgm:spPr/>
      <dgm:t>
        <a:bodyPr/>
        <a:lstStyle/>
        <a:p>
          <a:endParaRPr lang="fr-FR"/>
        </a:p>
      </dgm:t>
    </dgm:pt>
    <dgm:pt modelId="{FA0F78C2-072E-D443-AECE-188581C953F5}" type="sibTrans" cxnId="{BF744384-84CE-1147-9BF3-6081AF0892F2}">
      <dgm:prSet/>
      <dgm:spPr/>
      <dgm:t>
        <a:bodyPr/>
        <a:lstStyle/>
        <a:p>
          <a:endParaRPr lang="fr-FR"/>
        </a:p>
      </dgm:t>
    </dgm:pt>
    <dgm:pt modelId="{8D4A06C7-C305-C047-8006-2EA5CBDFEAE0}" type="pres">
      <dgm:prSet presAssocID="{CA82EAF6-BD8E-9344-882F-BEBF8F0682AD}" presName="Name0" presStyleCnt="0">
        <dgm:presLayoutVars>
          <dgm:dir/>
          <dgm:animLvl val="lvl"/>
          <dgm:resizeHandles val="exact"/>
        </dgm:presLayoutVars>
      </dgm:prSet>
      <dgm:spPr/>
    </dgm:pt>
    <dgm:pt modelId="{9BA68BD4-3ED7-094A-A04F-A1F20FC2C5E4}" type="pres">
      <dgm:prSet presAssocID="{AA554F6A-D8B2-244F-807B-D82E2E83337A}" presName="boxAndChildren" presStyleCnt="0"/>
      <dgm:spPr/>
    </dgm:pt>
    <dgm:pt modelId="{5F297A79-6983-A14D-A503-0CBD53296B88}" type="pres">
      <dgm:prSet presAssocID="{AA554F6A-D8B2-244F-807B-D82E2E83337A}" presName="parentTextBox" presStyleLbl="node1" presStyleIdx="0" presStyleCnt="3"/>
      <dgm:spPr/>
    </dgm:pt>
    <dgm:pt modelId="{D82CC5CE-4CEF-C14C-970B-57FD4AF97696}" type="pres">
      <dgm:prSet presAssocID="{AA554F6A-D8B2-244F-807B-D82E2E83337A}" presName="entireBox" presStyleLbl="node1" presStyleIdx="0" presStyleCnt="3"/>
      <dgm:spPr/>
    </dgm:pt>
    <dgm:pt modelId="{F7B1E3A1-4C73-B546-86E4-C3B267D228CD}" type="pres">
      <dgm:prSet presAssocID="{AA554F6A-D8B2-244F-807B-D82E2E83337A}" presName="descendantBox" presStyleCnt="0"/>
      <dgm:spPr/>
    </dgm:pt>
    <dgm:pt modelId="{65C03BDF-8589-FB4C-BE39-4B9FA3AC7CB6}" type="pres">
      <dgm:prSet presAssocID="{C18568AF-0D70-0245-8420-8BD73D21D566}" presName="childTextBox" presStyleLbl="fgAccFollowNode1" presStyleIdx="0" presStyleCnt="12" custScaleX="64613">
        <dgm:presLayoutVars>
          <dgm:bulletEnabled val="1"/>
        </dgm:presLayoutVars>
      </dgm:prSet>
      <dgm:spPr/>
    </dgm:pt>
    <dgm:pt modelId="{2E78439E-B5D3-7C4A-9F9C-AE7E7DC5A384}" type="pres">
      <dgm:prSet presAssocID="{F504B453-06C4-F84A-9680-ADCCFDDA87F9}" presName="childTextBox" presStyleLbl="fgAccFollowNode1" presStyleIdx="1" presStyleCnt="12" custScaleX="92967">
        <dgm:presLayoutVars>
          <dgm:bulletEnabled val="1"/>
        </dgm:presLayoutVars>
      </dgm:prSet>
      <dgm:spPr/>
    </dgm:pt>
    <dgm:pt modelId="{DF3B2B4A-D5AF-8A4B-A818-00098841C391}" type="pres">
      <dgm:prSet presAssocID="{AEE14F42-93DF-754D-86AC-55C523963684}" presName="childTextBox" presStyleLbl="fgAccFollowNode1" presStyleIdx="2" presStyleCnt="12" custScaleX="71762">
        <dgm:presLayoutVars>
          <dgm:bulletEnabled val="1"/>
        </dgm:presLayoutVars>
      </dgm:prSet>
      <dgm:spPr/>
    </dgm:pt>
    <dgm:pt modelId="{37265F4B-840B-4E41-B3AE-A0A413646820}" type="pres">
      <dgm:prSet presAssocID="{B50223D4-3123-6C48-A2FD-BA7A4B746CE7}" presName="childTextBox" presStyleLbl="fgAccFollowNode1" presStyleIdx="3" presStyleCnt="12" custScaleX="67084">
        <dgm:presLayoutVars>
          <dgm:bulletEnabled val="1"/>
        </dgm:presLayoutVars>
      </dgm:prSet>
      <dgm:spPr/>
    </dgm:pt>
    <dgm:pt modelId="{732C3FC3-BE3F-5744-B034-5E79A243805B}" type="pres">
      <dgm:prSet presAssocID="{C7283120-398D-6444-B4C0-E0FBF81DD3AC}" presName="childTextBox" presStyleLbl="fgAccFollowNode1" presStyleIdx="4" presStyleCnt="12" custScaleX="46189">
        <dgm:presLayoutVars>
          <dgm:bulletEnabled val="1"/>
        </dgm:presLayoutVars>
      </dgm:prSet>
      <dgm:spPr/>
    </dgm:pt>
    <dgm:pt modelId="{CBB9846D-0AF3-DA42-B75C-147A7A6E6D4C}" type="pres">
      <dgm:prSet presAssocID="{CF6FFD6C-2BE7-2D46-8CA8-53868467B71D}" presName="childTextBox" presStyleLbl="fgAccFollowNode1" presStyleIdx="5" presStyleCnt="12" custScaleX="107204">
        <dgm:presLayoutVars>
          <dgm:bulletEnabled val="1"/>
        </dgm:presLayoutVars>
      </dgm:prSet>
      <dgm:spPr/>
    </dgm:pt>
    <dgm:pt modelId="{0CB7593F-45DD-E24A-9769-524D68C34E7F}" type="pres">
      <dgm:prSet presAssocID="{C22B9A5A-0FD2-5A45-8F70-25A31290ABFE}" presName="sp" presStyleCnt="0"/>
      <dgm:spPr/>
    </dgm:pt>
    <dgm:pt modelId="{5750EBFD-0BDD-F241-BAF0-8F3368443AE0}" type="pres">
      <dgm:prSet presAssocID="{37BD817E-B841-0A42-AA09-BC0A9E6ABD62}" presName="arrowAndChildren" presStyleCnt="0"/>
      <dgm:spPr/>
    </dgm:pt>
    <dgm:pt modelId="{2680EC94-0D85-FF4F-88F6-26232A9C51A8}" type="pres">
      <dgm:prSet presAssocID="{37BD817E-B841-0A42-AA09-BC0A9E6ABD62}" presName="parentTextArrow" presStyleLbl="node1" presStyleIdx="0" presStyleCnt="3"/>
      <dgm:spPr/>
    </dgm:pt>
    <dgm:pt modelId="{D75CEDE6-02C5-8F4E-9E8E-645A3E9D9BB7}" type="pres">
      <dgm:prSet presAssocID="{37BD817E-B841-0A42-AA09-BC0A9E6ABD62}" presName="arrow" presStyleLbl="node1" presStyleIdx="1" presStyleCnt="3"/>
      <dgm:spPr/>
    </dgm:pt>
    <dgm:pt modelId="{EC5F27F2-E73D-D145-8E86-4275938383F0}" type="pres">
      <dgm:prSet presAssocID="{37BD817E-B841-0A42-AA09-BC0A9E6ABD62}" presName="descendantArrow" presStyleCnt="0"/>
      <dgm:spPr/>
    </dgm:pt>
    <dgm:pt modelId="{2FF60D5B-71F0-4249-8168-54252E5263A0}" type="pres">
      <dgm:prSet presAssocID="{5DA94550-8FB2-4846-A89B-48517FE647BD}" presName="childTextArrow" presStyleLbl="fgAccFollowNode1" presStyleIdx="6" presStyleCnt="12" custScaleX="65412" custLinFactNeighborX="431">
        <dgm:presLayoutVars>
          <dgm:bulletEnabled val="1"/>
        </dgm:presLayoutVars>
      </dgm:prSet>
      <dgm:spPr/>
    </dgm:pt>
    <dgm:pt modelId="{81C83F66-A2AE-044A-8B25-8034A9AE0C4D}" type="pres">
      <dgm:prSet presAssocID="{C9820C16-A114-A749-81C9-D18F7C828CFB}" presName="childTextArrow" presStyleLbl="fgAccFollowNode1" presStyleIdx="7" presStyleCnt="12" custScaleX="73120">
        <dgm:presLayoutVars>
          <dgm:bulletEnabled val="1"/>
        </dgm:presLayoutVars>
      </dgm:prSet>
      <dgm:spPr/>
    </dgm:pt>
    <dgm:pt modelId="{FD54801B-2B39-6D4B-B108-099A3D60777A}" type="pres">
      <dgm:prSet presAssocID="{321128F6-483E-4D45-B6A9-FBA137E392C4}" presName="childTextArrow" presStyleLbl="fgAccFollowNode1" presStyleIdx="8" presStyleCnt="12" custScaleX="67066">
        <dgm:presLayoutVars>
          <dgm:bulletEnabled val="1"/>
        </dgm:presLayoutVars>
      </dgm:prSet>
      <dgm:spPr/>
    </dgm:pt>
    <dgm:pt modelId="{87C07906-657A-1246-9B5E-6C568E77714A}" type="pres">
      <dgm:prSet presAssocID="{26FE6918-676A-4846-BD4C-261CB9E5533F}" presName="childTextArrow" presStyleLbl="fgAccFollowNode1" presStyleIdx="9" presStyleCnt="12">
        <dgm:presLayoutVars>
          <dgm:bulletEnabled val="1"/>
        </dgm:presLayoutVars>
      </dgm:prSet>
      <dgm:spPr/>
    </dgm:pt>
    <dgm:pt modelId="{3C260FA0-3453-0C44-BD7F-BAA39FEB0036}" type="pres">
      <dgm:prSet presAssocID="{BC92343D-6343-B84B-AF86-BF8548FCE9F0}" presName="sp" presStyleCnt="0"/>
      <dgm:spPr/>
    </dgm:pt>
    <dgm:pt modelId="{1BA9DEFE-1539-7D4A-A132-54BEBF609DA7}" type="pres">
      <dgm:prSet presAssocID="{F4C08397-690C-994C-ACA4-A256587160B7}" presName="arrowAndChildren" presStyleCnt="0"/>
      <dgm:spPr/>
    </dgm:pt>
    <dgm:pt modelId="{A8D893B4-B272-D847-99A5-37C9818CF7DA}" type="pres">
      <dgm:prSet presAssocID="{F4C08397-690C-994C-ACA4-A256587160B7}" presName="parentTextArrow" presStyleLbl="node1" presStyleIdx="1" presStyleCnt="3"/>
      <dgm:spPr/>
    </dgm:pt>
    <dgm:pt modelId="{52D961EE-62CB-8243-9822-58EDE7C0625A}" type="pres">
      <dgm:prSet presAssocID="{F4C08397-690C-994C-ACA4-A256587160B7}" presName="arrow" presStyleLbl="node1" presStyleIdx="2" presStyleCnt="3"/>
      <dgm:spPr/>
    </dgm:pt>
    <dgm:pt modelId="{699A8701-049C-D346-9312-8301739C1EC0}" type="pres">
      <dgm:prSet presAssocID="{F4C08397-690C-994C-ACA4-A256587160B7}" presName="descendantArrow" presStyleCnt="0"/>
      <dgm:spPr/>
    </dgm:pt>
    <dgm:pt modelId="{9F35D577-6E30-1948-9FFF-D9B281E5F378}" type="pres">
      <dgm:prSet presAssocID="{0127D2B8-A0E0-A24D-9D20-004C0F0546B0}" presName="childTextArrow" presStyleLbl="fgAccFollowNode1" presStyleIdx="10" presStyleCnt="12">
        <dgm:presLayoutVars>
          <dgm:bulletEnabled val="1"/>
        </dgm:presLayoutVars>
      </dgm:prSet>
      <dgm:spPr/>
    </dgm:pt>
    <dgm:pt modelId="{837AD1B6-B154-FF4D-A8FE-873E7E094381}" type="pres">
      <dgm:prSet presAssocID="{E8D38E89-91D5-DC48-A14B-3AF97C8EE3D0}" presName="childTextArrow" presStyleLbl="fgAccFollowNode1" presStyleIdx="11" presStyleCnt="12">
        <dgm:presLayoutVars>
          <dgm:bulletEnabled val="1"/>
        </dgm:presLayoutVars>
      </dgm:prSet>
      <dgm:spPr/>
    </dgm:pt>
  </dgm:ptLst>
  <dgm:cxnLst>
    <dgm:cxn modelId="{96A2BF12-A5F7-7B4A-835F-FF3EFAC3636B}" srcId="{37BD817E-B841-0A42-AA09-BC0A9E6ABD62}" destId="{C9820C16-A114-A749-81C9-D18F7C828CFB}" srcOrd="1" destOrd="0" parTransId="{03016ABC-4724-6B45-B071-C5CBAA9FD458}" sibTransId="{B5FB1E95-6CE0-4849-BDED-18B631C4FF13}"/>
    <dgm:cxn modelId="{1DCD9A13-D967-BE41-805B-F6E43E4ACDEC}" type="presOf" srcId="{F4C08397-690C-994C-ACA4-A256587160B7}" destId="{A8D893B4-B272-D847-99A5-37C9818CF7DA}" srcOrd="0" destOrd="0" presId="urn:microsoft.com/office/officeart/2005/8/layout/process4"/>
    <dgm:cxn modelId="{BB4CF81A-2325-9B4D-83D3-534BEFA96670}" srcId="{AA554F6A-D8B2-244F-807B-D82E2E83337A}" destId="{B50223D4-3123-6C48-A2FD-BA7A4B746CE7}" srcOrd="3" destOrd="0" parTransId="{08105EF5-6A98-8E48-A9B0-3845A76571EB}" sibTransId="{E1FF6045-EF71-A34C-9BF1-920CBBF0E8EA}"/>
    <dgm:cxn modelId="{7E56DB1E-D6A1-5943-85FC-E312ABAD646F}" type="presOf" srcId="{B50223D4-3123-6C48-A2FD-BA7A4B746CE7}" destId="{37265F4B-840B-4E41-B3AE-A0A413646820}" srcOrd="0" destOrd="0" presId="urn:microsoft.com/office/officeart/2005/8/layout/process4"/>
    <dgm:cxn modelId="{F2BEEE28-1076-1246-8B8A-E0CA61BA5440}" type="presOf" srcId="{37BD817E-B841-0A42-AA09-BC0A9E6ABD62}" destId="{D75CEDE6-02C5-8F4E-9E8E-645A3E9D9BB7}" srcOrd="1" destOrd="0" presId="urn:microsoft.com/office/officeart/2005/8/layout/process4"/>
    <dgm:cxn modelId="{9E9FFD28-59AA-D142-85E0-B984B90C1EE4}" type="presOf" srcId="{321128F6-483E-4D45-B6A9-FBA137E392C4}" destId="{FD54801B-2B39-6D4B-B108-099A3D60777A}" srcOrd="0" destOrd="0" presId="urn:microsoft.com/office/officeart/2005/8/layout/process4"/>
    <dgm:cxn modelId="{63EBF637-D05A-E94B-BD5F-9F03A5238FB4}" type="presOf" srcId="{F504B453-06C4-F84A-9680-ADCCFDDA87F9}" destId="{2E78439E-B5D3-7C4A-9F9C-AE7E7DC5A384}" srcOrd="0" destOrd="0" presId="urn:microsoft.com/office/officeart/2005/8/layout/process4"/>
    <dgm:cxn modelId="{9F748139-E31B-8E4D-8DBD-7B1F083778CB}" type="presOf" srcId="{CA82EAF6-BD8E-9344-882F-BEBF8F0682AD}" destId="{8D4A06C7-C305-C047-8006-2EA5CBDFEAE0}" srcOrd="0" destOrd="0" presId="urn:microsoft.com/office/officeart/2005/8/layout/process4"/>
    <dgm:cxn modelId="{D7E11D3F-1A06-224C-8FDE-98D4CA6BB8CA}" srcId="{AA554F6A-D8B2-244F-807B-D82E2E83337A}" destId="{AEE14F42-93DF-754D-86AC-55C523963684}" srcOrd="2" destOrd="0" parTransId="{3FE159CF-544C-6240-9750-745340B84540}" sibTransId="{F09013B9-F5A6-7B4E-B15B-07338811934F}"/>
    <dgm:cxn modelId="{257DE94B-D1B6-BF45-A1C4-349648A92A70}" srcId="{CA82EAF6-BD8E-9344-882F-BEBF8F0682AD}" destId="{37BD817E-B841-0A42-AA09-BC0A9E6ABD62}" srcOrd="1" destOrd="0" parTransId="{CCD3F772-957D-EB4C-B644-830932FF4723}" sibTransId="{C22B9A5A-0FD2-5A45-8F70-25A31290ABFE}"/>
    <dgm:cxn modelId="{41A61052-F68F-334E-8C9B-603FB04C6492}" srcId="{AA554F6A-D8B2-244F-807B-D82E2E83337A}" destId="{F504B453-06C4-F84A-9680-ADCCFDDA87F9}" srcOrd="1" destOrd="0" parTransId="{0828B3B2-FB36-5241-84E4-CF7AC954B6E4}" sibTransId="{0E2F2D44-F262-BF4E-8329-285EEA72BD1F}"/>
    <dgm:cxn modelId="{49833556-7FEF-A44B-BF5E-8E93AD80BEBA}" srcId="{37BD817E-B841-0A42-AA09-BC0A9E6ABD62}" destId="{26FE6918-676A-4846-BD4C-261CB9E5533F}" srcOrd="3" destOrd="0" parTransId="{36424389-18B5-594B-A67A-AFDE57DED912}" sibTransId="{7CCF3122-03F0-F749-B48D-0102C6B704F3}"/>
    <dgm:cxn modelId="{CF15B75D-1D0A-E24C-9E02-A84DE51EBE06}" srcId="{F4C08397-690C-994C-ACA4-A256587160B7}" destId="{0127D2B8-A0E0-A24D-9D20-004C0F0546B0}" srcOrd="0" destOrd="0" parTransId="{DEF366B8-0897-854F-9F73-28E0359CD4D2}" sibTransId="{27AB1A7F-A224-2A42-B381-AC66F209C8F1}"/>
    <dgm:cxn modelId="{5979F360-1A4F-B64B-A874-35F1AA6A8075}" type="presOf" srcId="{0127D2B8-A0E0-A24D-9D20-004C0F0546B0}" destId="{9F35D577-6E30-1948-9FFF-D9B281E5F378}" srcOrd="0" destOrd="0" presId="urn:microsoft.com/office/officeart/2005/8/layout/process4"/>
    <dgm:cxn modelId="{D8FD046B-8DCC-5B4F-9628-BC40A5111A9B}" type="presOf" srcId="{E8D38E89-91D5-DC48-A14B-3AF97C8EE3D0}" destId="{837AD1B6-B154-FF4D-A8FE-873E7E094381}" srcOrd="0" destOrd="0" presId="urn:microsoft.com/office/officeart/2005/8/layout/process4"/>
    <dgm:cxn modelId="{B5916F6E-80D0-504E-B28B-5B5F6C0BCD89}" type="presOf" srcId="{C18568AF-0D70-0245-8420-8BD73D21D566}" destId="{65C03BDF-8589-FB4C-BE39-4B9FA3AC7CB6}" srcOrd="0" destOrd="0" presId="urn:microsoft.com/office/officeart/2005/8/layout/process4"/>
    <dgm:cxn modelId="{D4202E70-E40E-414F-9990-B854EC312A7A}" type="presOf" srcId="{5DA94550-8FB2-4846-A89B-48517FE647BD}" destId="{2FF60D5B-71F0-4249-8168-54252E5263A0}" srcOrd="0" destOrd="0" presId="urn:microsoft.com/office/officeart/2005/8/layout/process4"/>
    <dgm:cxn modelId="{BE668A76-A988-DB49-A86B-5E3741232040}" srcId="{37BD817E-B841-0A42-AA09-BC0A9E6ABD62}" destId="{5DA94550-8FB2-4846-A89B-48517FE647BD}" srcOrd="0" destOrd="0" parTransId="{5689142C-EDC3-074D-853A-E157BA588892}" sibTransId="{C83BC23C-E339-5C4A-8229-C5DD2FA79C61}"/>
    <dgm:cxn modelId="{99BC2A79-2CB4-7347-97E8-AEF2BB987454}" type="presOf" srcId="{AA554F6A-D8B2-244F-807B-D82E2E83337A}" destId="{D82CC5CE-4CEF-C14C-970B-57FD4AF97696}" srcOrd="1" destOrd="0" presId="urn:microsoft.com/office/officeart/2005/8/layout/process4"/>
    <dgm:cxn modelId="{04D71C83-F663-844C-A3BE-99EE0B0E6C14}" srcId="{F4C08397-690C-994C-ACA4-A256587160B7}" destId="{E8D38E89-91D5-DC48-A14B-3AF97C8EE3D0}" srcOrd="1" destOrd="0" parTransId="{F08C645D-011B-4449-AA43-947CD6BAB2D7}" sibTransId="{4CBC320D-40B8-B241-B75D-64C0EDC36F41}"/>
    <dgm:cxn modelId="{BF744384-84CE-1147-9BF3-6081AF0892F2}" srcId="{AA554F6A-D8B2-244F-807B-D82E2E83337A}" destId="{CF6FFD6C-2BE7-2D46-8CA8-53868467B71D}" srcOrd="5" destOrd="0" parTransId="{431753B2-FD9C-934C-BECC-E57C30EB0B87}" sibTransId="{FA0F78C2-072E-D443-AECE-188581C953F5}"/>
    <dgm:cxn modelId="{6EFC078A-4172-584A-8F6A-F3A2574C9242}" type="presOf" srcId="{37BD817E-B841-0A42-AA09-BC0A9E6ABD62}" destId="{2680EC94-0D85-FF4F-88F6-26232A9C51A8}" srcOrd="0" destOrd="0" presId="urn:microsoft.com/office/officeart/2005/8/layout/process4"/>
    <dgm:cxn modelId="{6D1B2E97-3BFE-6C4D-B8AE-223FED89450B}" type="presOf" srcId="{26FE6918-676A-4846-BD4C-261CB9E5533F}" destId="{87C07906-657A-1246-9B5E-6C568E77714A}" srcOrd="0" destOrd="0" presId="urn:microsoft.com/office/officeart/2005/8/layout/process4"/>
    <dgm:cxn modelId="{9E407C9B-10E0-9846-9C18-A3BDE407DDBC}" srcId="{CA82EAF6-BD8E-9344-882F-BEBF8F0682AD}" destId="{AA554F6A-D8B2-244F-807B-D82E2E83337A}" srcOrd="2" destOrd="0" parTransId="{E2978A93-DFEB-F043-A7A2-781204C01CD6}" sibTransId="{4AD11046-E4E8-B442-96F0-8B9DC68F150D}"/>
    <dgm:cxn modelId="{C51967AE-A808-3F4B-8A74-4448067D4366}" type="presOf" srcId="{C7283120-398D-6444-B4C0-E0FBF81DD3AC}" destId="{732C3FC3-BE3F-5744-B034-5E79A243805B}" srcOrd="0" destOrd="0" presId="urn:microsoft.com/office/officeart/2005/8/layout/process4"/>
    <dgm:cxn modelId="{B1202EB8-8A67-CF40-88EA-6310F5AE5FBA}" type="presOf" srcId="{AEE14F42-93DF-754D-86AC-55C523963684}" destId="{DF3B2B4A-D5AF-8A4B-A818-00098841C391}" srcOrd="0" destOrd="0" presId="urn:microsoft.com/office/officeart/2005/8/layout/process4"/>
    <dgm:cxn modelId="{86314DBB-ABB1-B948-8636-D13F87487569}" srcId="{37BD817E-B841-0A42-AA09-BC0A9E6ABD62}" destId="{321128F6-483E-4D45-B6A9-FBA137E392C4}" srcOrd="2" destOrd="0" parTransId="{41F2002E-FC71-B248-83E2-9C5A618ECDE3}" sibTransId="{F8AE50F9-DC2B-9841-A973-9A9B264B2EB7}"/>
    <dgm:cxn modelId="{FB48E5BC-441E-CC43-9EAE-8957002D1040}" srcId="{AA554F6A-D8B2-244F-807B-D82E2E83337A}" destId="{C18568AF-0D70-0245-8420-8BD73D21D566}" srcOrd="0" destOrd="0" parTransId="{FBF0E32D-E6BE-0B49-A0DC-9C0046B0A34B}" sibTransId="{6378318B-A54A-CA4B-A196-071E83471BF7}"/>
    <dgm:cxn modelId="{5ABAF2D0-762A-9A47-9A31-60ED325D4533}" type="presOf" srcId="{AA554F6A-D8B2-244F-807B-D82E2E83337A}" destId="{5F297A79-6983-A14D-A503-0CBD53296B88}" srcOrd="0" destOrd="0" presId="urn:microsoft.com/office/officeart/2005/8/layout/process4"/>
    <dgm:cxn modelId="{3BBDBDDA-5A17-FD4F-A243-76A0A79F757E}" type="presOf" srcId="{C9820C16-A114-A749-81C9-D18F7C828CFB}" destId="{81C83F66-A2AE-044A-8B25-8034A9AE0C4D}" srcOrd="0" destOrd="0" presId="urn:microsoft.com/office/officeart/2005/8/layout/process4"/>
    <dgm:cxn modelId="{3A6103DF-B4ED-BB4B-903C-FF8088031348}" type="presOf" srcId="{CF6FFD6C-2BE7-2D46-8CA8-53868467B71D}" destId="{CBB9846D-0AF3-DA42-B75C-147A7A6E6D4C}" srcOrd="0" destOrd="0" presId="urn:microsoft.com/office/officeart/2005/8/layout/process4"/>
    <dgm:cxn modelId="{7D384EE3-9FBE-5746-B946-E79E8E08D475}" srcId="{CA82EAF6-BD8E-9344-882F-BEBF8F0682AD}" destId="{F4C08397-690C-994C-ACA4-A256587160B7}" srcOrd="0" destOrd="0" parTransId="{BDCFD4BA-1E8E-1B43-9867-FDFEC1310656}" sibTransId="{BC92343D-6343-B84B-AF86-BF8548FCE9F0}"/>
    <dgm:cxn modelId="{5981A4EF-840F-7D41-8BC9-64A032AA2F3D}" srcId="{AA554F6A-D8B2-244F-807B-D82E2E83337A}" destId="{C7283120-398D-6444-B4C0-E0FBF81DD3AC}" srcOrd="4" destOrd="0" parTransId="{FBF14F40-9A6B-F946-8AE0-36B1D7F54F96}" sibTransId="{B240A943-68C3-C541-B875-D7A7CF8BF221}"/>
    <dgm:cxn modelId="{6980B0F9-D92B-F34D-A734-C3040A57209F}" type="presOf" srcId="{F4C08397-690C-994C-ACA4-A256587160B7}" destId="{52D961EE-62CB-8243-9822-58EDE7C0625A}" srcOrd="1" destOrd="0" presId="urn:microsoft.com/office/officeart/2005/8/layout/process4"/>
    <dgm:cxn modelId="{097136D7-A7DB-E44B-B277-7B143D6FE73A}" type="presParOf" srcId="{8D4A06C7-C305-C047-8006-2EA5CBDFEAE0}" destId="{9BA68BD4-3ED7-094A-A04F-A1F20FC2C5E4}" srcOrd="0" destOrd="0" presId="urn:microsoft.com/office/officeart/2005/8/layout/process4"/>
    <dgm:cxn modelId="{E9A85C6D-D81C-0D42-9547-5D2749D8423D}" type="presParOf" srcId="{9BA68BD4-3ED7-094A-A04F-A1F20FC2C5E4}" destId="{5F297A79-6983-A14D-A503-0CBD53296B88}" srcOrd="0" destOrd="0" presId="urn:microsoft.com/office/officeart/2005/8/layout/process4"/>
    <dgm:cxn modelId="{C389B9AB-1472-4F43-A408-2226FBBFA563}" type="presParOf" srcId="{9BA68BD4-3ED7-094A-A04F-A1F20FC2C5E4}" destId="{D82CC5CE-4CEF-C14C-970B-57FD4AF97696}" srcOrd="1" destOrd="0" presId="urn:microsoft.com/office/officeart/2005/8/layout/process4"/>
    <dgm:cxn modelId="{BA231CE6-0420-8B45-9535-AE6A1B032FDF}" type="presParOf" srcId="{9BA68BD4-3ED7-094A-A04F-A1F20FC2C5E4}" destId="{F7B1E3A1-4C73-B546-86E4-C3B267D228CD}" srcOrd="2" destOrd="0" presId="urn:microsoft.com/office/officeart/2005/8/layout/process4"/>
    <dgm:cxn modelId="{EB1EF2D7-F11B-EF43-885D-5C1C803AB384}" type="presParOf" srcId="{F7B1E3A1-4C73-B546-86E4-C3B267D228CD}" destId="{65C03BDF-8589-FB4C-BE39-4B9FA3AC7CB6}" srcOrd="0" destOrd="0" presId="urn:microsoft.com/office/officeart/2005/8/layout/process4"/>
    <dgm:cxn modelId="{0C3BA8DD-7725-9A49-B8C4-D0D6828261E4}" type="presParOf" srcId="{F7B1E3A1-4C73-B546-86E4-C3B267D228CD}" destId="{2E78439E-B5D3-7C4A-9F9C-AE7E7DC5A384}" srcOrd="1" destOrd="0" presId="urn:microsoft.com/office/officeart/2005/8/layout/process4"/>
    <dgm:cxn modelId="{A6C60D58-3A70-0E4D-B0F8-3F3C153E56F3}" type="presParOf" srcId="{F7B1E3A1-4C73-B546-86E4-C3B267D228CD}" destId="{DF3B2B4A-D5AF-8A4B-A818-00098841C391}" srcOrd="2" destOrd="0" presId="urn:microsoft.com/office/officeart/2005/8/layout/process4"/>
    <dgm:cxn modelId="{F6D6896C-B562-7A4D-9914-01EE5FBB3511}" type="presParOf" srcId="{F7B1E3A1-4C73-B546-86E4-C3B267D228CD}" destId="{37265F4B-840B-4E41-B3AE-A0A413646820}" srcOrd="3" destOrd="0" presId="urn:microsoft.com/office/officeart/2005/8/layout/process4"/>
    <dgm:cxn modelId="{1A268093-7144-6D47-A470-E9775B08C23C}" type="presParOf" srcId="{F7B1E3A1-4C73-B546-86E4-C3B267D228CD}" destId="{732C3FC3-BE3F-5744-B034-5E79A243805B}" srcOrd="4" destOrd="0" presId="urn:microsoft.com/office/officeart/2005/8/layout/process4"/>
    <dgm:cxn modelId="{D3960AAE-AD4B-534A-B7FB-77CD5CB482DD}" type="presParOf" srcId="{F7B1E3A1-4C73-B546-86E4-C3B267D228CD}" destId="{CBB9846D-0AF3-DA42-B75C-147A7A6E6D4C}" srcOrd="5" destOrd="0" presId="urn:microsoft.com/office/officeart/2005/8/layout/process4"/>
    <dgm:cxn modelId="{8E2F36A6-2570-F64D-B761-6426363D4280}" type="presParOf" srcId="{8D4A06C7-C305-C047-8006-2EA5CBDFEAE0}" destId="{0CB7593F-45DD-E24A-9769-524D68C34E7F}" srcOrd="1" destOrd="0" presId="urn:microsoft.com/office/officeart/2005/8/layout/process4"/>
    <dgm:cxn modelId="{D9F49A9D-649F-FB42-8486-6C4ED9591DFA}" type="presParOf" srcId="{8D4A06C7-C305-C047-8006-2EA5CBDFEAE0}" destId="{5750EBFD-0BDD-F241-BAF0-8F3368443AE0}" srcOrd="2" destOrd="0" presId="urn:microsoft.com/office/officeart/2005/8/layout/process4"/>
    <dgm:cxn modelId="{DB49C948-D7BB-9044-922D-096D4AEE6D94}" type="presParOf" srcId="{5750EBFD-0BDD-F241-BAF0-8F3368443AE0}" destId="{2680EC94-0D85-FF4F-88F6-26232A9C51A8}" srcOrd="0" destOrd="0" presId="urn:microsoft.com/office/officeart/2005/8/layout/process4"/>
    <dgm:cxn modelId="{4F9A34D0-5267-964C-85E8-A2A1118BFCC7}" type="presParOf" srcId="{5750EBFD-0BDD-F241-BAF0-8F3368443AE0}" destId="{D75CEDE6-02C5-8F4E-9E8E-645A3E9D9BB7}" srcOrd="1" destOrd="0" presId="urn:microsoft.com/office/officeart/2005/8/layout/process4"/>
    <dgm:cxn modelId="{6C130917-450D-3E4C-BCEF-3B70294BBFDA}" type="presParOf" srcId="{5750EBFD-0BDD-F241-BAF0-8F3368443AE0}" destId="{EC5F27F2-E73D-D145-8E86-4275938383F0}" srcOrd="2" destOrd="0" presId="urn:microsoft.com/office/officeart/2005/8/layout/process4"/>
    <dgm:cxn modelId="{978A5BD4-0A34-6A4A-8376-E0CBF3628163}" type="presParOf" srcId="{EC5F27F2-E73D-D145-8E86-4275938383F0}" destId="{2FF60D5B-71F0-4249-8168-54252E5263A0}" srcOrd="0" destOrd="0" presId="urn:microsoft.com/office/officeart/2005/8/layout/process4"/>
    <dgm:cxn modelId="{AF1570F0-B7B9-BB48-8BE4-46D8E1E2FDE1}" type="presParOf" srcId="{EC5F27F2-E73D-D145-8E86-4275938383F0}" destId="{81C83F66-A2AE-044A-8B25-8034A9AE0C4D}" srcOrd="1" destOrd="0" presId="urn:microsoft.com/office/officeart/2005/8/layout/process4"/>
    <dgm:cxn modelId="{4DB10CE3-81FE-BA40-BA1C-9529A8F6A4DB}" type="presParOf" srcId="{EC5F27F2-E73D-D145-8E86-4275938383F0}" destId="{FD54801B-2B39-6D4B-B108-099A3D60777A}" srcOrd="2" destOrd="0" presId="urn:microsoft.com/office/officeart/2005/8/layout/process4"/>
    <dgm:cxn modelId="{7332DD77-0CFF-AA43-B870-7A1AFDAD3D18}" type="presParOf" srcId="{EC5F27F2-E73D-D145-8E86-4275938383F0}" destId="{87C07906-657A-1246-9B5E-6C568E77714A}" srcOrd="3" destOrd="0" presId="urn:microsoft.com/office/officeart/2005/8/layout/process4"/>
    <dgm:cxn modelId="{7410D7A4-D86F-8342-907C-A86D337EC045}" type="presParOf" srcId="{8D4A06C7-C305-C047-8006-2EA5CBDFEAE0}" destId="{3C260FA0-3453-0C44-BD7F-BAA39FEB0036}" srcOrd="3" destOrd="0" presId="urn:microsoft.com/office/officeart/2005/8/layout/process4"/>
    <dgm:cxn modelId="{309142FA-EA4B-1B4E-855D-A3E3BCE53AEC}" type="presParOf" srcId="{8D4A06C7-C305-C047-8006-2EA5CBDFEAE0}" destId="{1BA9DEFE-1539-7D4A-A132-54BEBF609DA7}" srcOrd="4" destOrd="0" presId="urn:microsoft.com/office/officeart/2005/8/layout/process4"/>
    <dgm:cxn modelId="{979F9B38-E25A-084B-A74E-08C882892DE4}" type="presParOf" srcId="{1BA9DEFE-1539-7D4A-A132-54BEBF609DA7}" destId="{A8D893B4-B272-D847-99A5-37C9818CF7DA}" srcOrd="0" destOrd="0" presId="urn:microsoft.com/office/officeart/2005/8/layout/process4"/>
    <dgm:cxn modelId="{38EA0343-C421-A145-98DD-5CA76B07323B}" type="presParOf" srcId="{1BA9DEFE-1539-7D4A-A132-54BEBF609DA7}" destId="{52D961EE-62CB-8243-9822-58EDE7C0625A}" srcOrd="1" destOrd="0" presId="urn:microsoft.com/office/officeart/2005/8/layout/process4"/>
    <dgm:cxn modelId="{B2678D4B-13A4-3341-A80F-B4DAA24D7829}" type="presParOf" srcId="{1BA9DEFE-1539-7D4A-A132-54BEBF609DA7}" destId="{699A8701-049C-D346-9312-8301739C1EC0}" srcOrd="2" destOrd="0" presId="urn:microsoft.com/office/officeart/2005/8/layout/process4"/>
    <dgm:cxn modelId="{B7EFCA96-81A2-5145-B2D8-E1A78DDAEB71}" type="presParOf" srcId="{699A8701-049C-D346-9312-8301739C1EC0}" destId="{9F35D577-6E30-1948-9FFF-D9B281E5F378}" srcOrd="0" destOrd="0" presId="urn:microsoft.com/office/officeart/2005/8/layout/process4"/>
    <dgm:cxn modelId="{0ECB1924-D7D7-1E43-834F-CB535E00B023}" type="presParOf" srcId="{699A8701-049C-D346-9312-8301739C1EC0}" destId="{837AD1B6-B154-FF4D-A8FE-873E7E094381}"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82EAF6-BD8E-9344-882F-BEBF8F0682AD}" type="doc">
      <dgm:prSet loTypeId="urn:microsoft.com/office/officeart/2005/8/layout/process4" loCatId="" qsTypeId="urn:microsoft.com/office/officeart/2005/8/quickstyle/simple1" qsCatId="simple" csTypeId="urn:microsoft.com/office/officeart/2005/8/colors/colorful1" csCatId="colorful" phldr="1"/>
      <dgm:spPr/>
      <dgm:t>
        <a:bodyPr/>
        <a:lstStyle/>
        <a:p>
          <a:endParaRPr lang="fr-FR"/>
        </a:p>
      </dgm:t>
    </dgm:pt>
    <dgm:pt modelId="{F4C08397-690C-994C-ACA4-A256587160B7}">
      <dgm:prSet phldrT="[Texte]" custT="1"/>
      <dgm:spPr/>
      <dgm:t>
        <a:bodyPr/>
        <a:lstStyle/>
        <a:p>
          <a:r>
            <a:rPr lang="fr-FR" sz="1600" b="1" u="sng">
              <a:latin typeface="Times New Roman" panose="02020603050405020304" pitchFamily="18" charset="0"/>
              <a:cs typeface="Times New Roman" panose="02020603050405020304" pitchFamily="18" charset="0"/>
            </a:rPr>
            <a:t>QDG 2.1 : En quoi les technologies transforment-elles l’information en ressource ?</a:t>
          </a:r>
        </a:p>
      </dgm:t>
    </dgm:pt>
    <dgm:pt modelId="{BDCFD4BA-1E8E-1B43-9867-FDFEC1310656}" type="parTrans" cxnId="{7D384EE3-9FBE-5746-B946-E79E8E08D475}">
      <dgm:prSet/>
      <dgm:spPr/>
      <dgm:t>
        <a:bodyPr/>
        <a:lstStyle/>
        <a:p>
          <a:endParaRPr lang="fr-FR" sz="2000"/>
        </a:p>
      </dgm:t>
    </dgm:pt>
    <dgm:pt modelId="{BC92343D-6343-B84B-AF86-BF8548FCE9F0}" type="sibTrans" cxnId="{7D384EE3-9FBE-5746-B946-E79E8E08D475}">
      <dgm:prSet/>
      <dgm:spPr/>
      <dgm:t>
        <a:bodyPr/>
        <a:lstStyle/>
        <a:p>
          <a:endParaRPr lang="fr-FR" sz="2000"/>
        </a:p>
      </dgm:t>
    </dgm:pt>
    <dgm:pt modelId="{0127D2B8-A0E0-A24D-9D20-004C0F0546B0}">
      <dgm:prSet phldrT="[Texte]" custT="1"/>
      <dgm:spPr/>
      <dgm:t>
        <a:bodyPr/>
        <a:lstStyle/>
        <a:p>
          <a:r>
            <a:rPr lang="fr-FR" sz="1800" b="1" u="sng">
              <a:latin typeface="Times New Roman" panose="02020603050405020304" pitchFamily="18" charset="0"/>
              <a:cs typeface="Times New Roman" panose="02020603050405020304" pitchFamily="18" charset="0"/>
            </a:rPr>
            <a:t>Capacités : </a:t>
          </a:r>
        </a:p>
      </dgm:t>
    </dgm:pt>
    <dgm:pt modelId="{DEF366B8-0897-854F-9F73-28E0359CD4D2}" type="parTrans" cxnId="{CF15B75D-1D0A-E24C-9E02-A84DE51EBE06}">
      <dgm:prSet/>
      <dgm:spPr/>
      <dgm:t>
        <a:bodyPr/>
        <a:lstStyle/>
        <a:p>
          <a:endParaRPr lang="fr-FR" sz="2000"/>
        </a:p>
      </dgm:t>
    </dgm:pt>
    <dgm:pt modelId="{27AB1A7F-A224-2A42-B381-AC66F209C8F1}" type="sibTrans" cxnId="{CF15B75D-1D0A-E24C-9E02-A84DE51EBE06}">
      <dgm:prSet/>
      <dgm:spPr/>
      <dgm:t>
        <a:bodyPr/>
        <a:lstStyle/>
        <a:p>
          <a:endParaRPr lang="fr-FR" sz="2000"/>
        </a:p>
      </dgm:t>
    </dgm:pt>
    <dgm:pt modelId="{E8D38E89-91D5-DC48-A14B-3AF97C8EE3D0}">
      <dgm:prSet phldrT="[Texte]" custT="1"/>
      <dgm:spPr/>
      <dgm:t>
        <a:bodyPr/>
        <a:lstStyle/>
        <a:p>
          <a:r>
            <a:rPr lang="fr-FR" sz="1300">
              <a:latin typeface="Times New Roman" panose="02020603050405020304" pitchFamily="18" charset="0"/>
              <a:cs typeface="Times New Roman" panose="02020603050405020304" pitchFamily="18" charset="0"/>
            </a:rPr>
            <a:t>Repérer l’origine d’une information et les étapes de sa transformation.</a:t>
          </a:r>
        </a:p>
      </dgm:t>
    </dgm:pt>
    <dgm:pt modelId="{F08C645D-011B-4449-AA43-947CD6BAB2D7}" type="parTrans" cxnId="{04D71C83-F663-844C-A3BE-99EE0B0E6C14}">
      <dgm:prSet/>
      <dgm:spPr/>
      <dgm:t>
        <a:bodyPr/>
        <a:lstStyle/>
        <a:p>
          <a:endParaRPr lang="fr-FR" sz="2000"/>
        </a:p>
      </dgm:t>
    </dgm:pt>
    <dgm:pt modelId="{4CBC320D-40B8-B241-B75D-64C0EDC36F41}" type="sibTrans" cxnId="{04D71C83-F663-844C-A3BE-99EE0B0E6C14}">
      <dgm:prSet/>
      <dgm:spPr/>
      <dgm:t>
        <a:bodyPr/>
        <a:lstStyle/>
        <a:p>
          <a:endParaRPr lang="fr-FR" sz="2000"/>
        </a:p>
      </dgm:t>
    </dgm:pt>
    <dgm:pt modelId="{37BD817E-B841-0A42-AA09-BC0A9E6ABD62}">
      <dgm:prSet phldrT="[Texte]" custT="1"/>
      <dgm:spPr/>
      <dgm:t>
        <a:bodyPr/>
        <a:lstStyle/>
        <a:p>
          <a:r>
            <a:rPr lang="fr-FR" sz="1800" b="1" u="sng" dirty="0">
              <a:latin typeface="Times New Roman" panose="02020603050405020304" pitchFamily="18" charset="0"/>
              <a:cs typeface="Times New Roman" panose="02020603050405020304" pitchFamily="18" charset="0"/>
            </a:rPr>
            <a:t>QDG 2.2 : Comment le partage de l’information contribue-t-il à l’émergence d’une « intelligence collective »?</a:t>
          </a:r>
        </a:p>
      </dgm:t>
    </dgm:pt>
    <dgm:pt modelId="{CCD3F772-957D-EB4C-B644-830932FF4723}" type="parTrans" cxnId="{257DE94B-D1B6-BF45-A1C4-349648A92A70}">
      <dgm:prSet/>
      <dgm:spPr/>
      <dgm:t>
        <a:bodyPr/>
        <a:lstStyle/>
        <a:p>
          <a:endParaRPr lang="fr-FR" sz="2000"/>
        </a:p>
      </dgm:t>
    </dgm:pt>
    <dgm:pt modelId="{C22B9A5A-0FD2-5A45-8F70-25A31290ABFE}" type="sibTrans" cxnId="{257DE94B-D1B6-BF45-A1C4-349648A92A70}">
      <dgm:prSet/>
      <dgm:spPr/>
      <dgm:t>
        <a:bodyPr/>
        <a:lstStyle/>
        <a:p>
          <a:endParaRPr lang="fr-FR" sz="2000"/>
        </a:p>
      </dgm:t>
    </dgm:pt>
    <dgm:pt modelId="{5DA94550-8FB2-4846-A89B-48517FE647BD}">
      <dgm:prSet phldrT="[Texte]" custT="1"/>
      <dgm:spPr/>
      <dgm:t>
        <a:bodyPr/>
        <a:lstStyle/>
        <a:p>
          <a:r>
            <a:rPr lang="fr-FR" sz="1800" b="1" u="sng">
              <a:latin typeface="Times New Roman" panose="02020603050405020304" pitchFamily="18" charset="0"/>
              <a:cs typeface="Times New Roman" panose="02020603050405020304" pitchFamily="18" charset="0"/>
            </a:rPr>
            <a:t>Capacités :</a:t>
          </a:r>
        </a:p>
      </dgm:t>
    </dgm:pt>
    <dgm:pt modelId="{5689142C-EDC3-074D-853A-E157BA588892}" type="parTrans" cxnId="{BE668A76-A988-DB49-A86B-5E3741232040}">
      <dgm:prSet/>
      <dgm:spPr/>
      <dgm:t>
        <a:bodyPr/>
        <a:lstStyle/>
        <a:p>
          <a:endParaRPr lang="fr-FR" sz="2000"/>
        </a:p>
      </dgm:t>
    </dgm:pt>
    <dgm:pt modelId="{C83BC23C-E339-5C4A-8229-C5DD2FA79C61}" type="sibTrans" cxnId="{BE668A76-A988-DB49-A86B-5E3741232040}">
      <dgm:prSet/>
      <dgm:spPr/>
      <dgm:t>
        <a:bodyPr/>
        <a:lstStyle/>
        <a:p>
          <a:endParaRPr lang="fr-FR" sz="2000"/>
        </a:p>
      </dgm:t>
    </dgm:pt>
    <dgm:pt modelId="{C9820C16-A114-A749-81C9-D18F7C828CFB}">
      <dgm:prSet phldrT="[Texte]" custT="1"/>
      <dgm:spPr/>
      <dgm:t>
        <a:bodyPr/>
        <a:lstStyle/>
        <a:p>
          <a:r>
            <a:rPr lang="fr-FR" sz="1300">
              <a:latin typeface="Times New Roman" panose="02020603050405020304" pitchFamily="18" charset="0"/>
              <a:cs typeface="Times New Roman" panose="02020603050405020304" pitchFamily="18" charset="0"/>
            </a:rPr>
            <a:t>Se situer dans un environnement numérique (rôles, droits, responsabilités).</a:t>
          </a:r>
        </a:p>
      </dgm:t>
    </dgm:pt>
    <dgm:pt modelId="{03016ABC-4724-6B45-B071-C5CBAA9FD458}" type="parTrans" cxnId="{96A2BF12-A5F7-7B4A-835F-FF3EFAC3636B}">
      <dgm:prSet/>
      <dgm:spPr/>
      <dgm:t>
        <a:bodyPr/>
        <a:lstStyle/>
        <a:p>
          <a:endParaRPr lang="fr-FR" sz="2000"/>
        </a:p>
      </dgm:t>
    </dgm:pt>
    <dgm:pt modelId="{B5FB1E95-6CE0-4849-BDED-18B631C4FF13}" type="sibTrans" cxnId="{96A2BF12-A5F7-7B4A-835F-FF3EFAC3636B}">
      <dgm:prSet/>
      <dgm:spPr/>
      <dgm:t>
        <a:bodyPr/>
        <a:lstStyle/>
        <a:p>
          <a:endParaRPr lang="fr-FR" sz="2000"/>
        </a:p>
      </dgm:t>
    </dgm:pt>
    <dgm:pt modelId="{AA554F6A-D8B2-244F-807B-D82E2E83337A}">
      <dgm:prSet phldrT="[Texte]" custT="1"/>
      <dgm:spPr/>
      <dgm:t>
        <a:bodyPr/>
        <a:lstStyle/>
        <a:p>
          <a:r>
            <a:rPr lang="fr-FR" sz="1800" b="1" u="sng">
              <a:latin typeface="Times New Roman" panose="02020603050405020304" pitchFamily="18" charset="0"/>
              <a:cs typeface="Times New Roman" panose="02020603050405020304" pitchFamily="18" charset="0"/>
            </a:rPr>
            <a:t>QDG 2.3 : Le numérique crée-t-il de l’agilité ou de la rigidité organisationnelle ?</a:t>
          </a:r>
        </a:p>
      </dgm:t>
    </dgm:pt>
    <dgm:pt modelId="{E2978A93-DFEB-F043-A7A2-781204C01CD6}" type="parTrans" cxnId="{9E407C9B-10E0-9846-9C18-A3BDE407DDBC}">
      <dgm:prSet/>
      <dgm:spPr/>
      <dgm:t>
        <a:bodyPr/>
        <a:lstStyle/>
        <a:p>
          <a:endParaRPr lang="fr-FR" sz="2000"/>
        </a:p>
      </dgm:t>
    </dgm:pt>
    <dgm:pt modelId="{4AD11046-E4E8-B442-96F0-8B9DC68F150D}" type="sibTrans" cxnId="{9E407C9B-10E0-9846-9C18-A3BDE407DDBC}">
      <dgm:prSet/>
      <dgm:spPr/>
      <dgm:t>
        <a:bodyPr/>
        <a:lstStyle/>
        <a:p>
          <a:endParaRPr lang="fr-FR" sz="2000"/>
        </a:p>
      </dgm:t>
    </dgm:pt>
    <dgm:pt modelId="{C18568AF-0D70-0245-8420-8BD73D21D566}">
      <dgm:prSet phldrT="[Texte]" custT="1"/>
      <dgm:spPr/>
      <dgm:t>
        <a:bodyPr/>
        <a:lstStyle/>
        <a:p>
          <a:r>
            <a:rPr lang="fr-FR" sz="1400" b="1" u="sng" dirty="0">
              <a:latin typeface="Times New Roman" panose="02020603050405020304" pitchFamily="18" charset="0"/>
              <a:cs typeface="Times New Roman" panose="02020603050405020304" pitchFamily="18" charset="0"/>
            </a:rPr>
            <a:t>Capacités :</a:t>
          </a:r>
        </a:p>
      </dgm:t>
    </dgm:pt>
    <dgm:pt modelId="{FBF0E32D-E6BE-0B49-A0DC-9C0046B0A34B}" type="parTrans" cxnId="{FB48E5BC-441E-CC43-9EAE-8957002D1040}">
      <dgm:prSet/>
      <dgm:spPr/>
      <dgm:t>
        <a:bodyPr/>
        <a:lstStyle/>
        <a:p>
          <a:endParaRPr lang="fr-FR" sz="2000"/>
        </a:p>
      </dgm:t>
    </dgm:pt>
    <dgm:pt modelId="{6378318B-A54A-CA4B-A196-071E83471BF7}" type="sibTrans" cxnId="{FB48E5BC-441E-CC43-9EAE-8957002D1040}">
      <dgm:prSet/>
      <dgm:spPr/>
      <dgm:t>
        <a:bodyPr/>
        <a:lstStyle/>
        <a:p>
          <a:endParaRPr lang="fr-FR" sz="2000"/>
        </a:p>
      </dgm:t>
    </dgm:pt>
    <dgm:pt modelId="{F504B453-06C4-F84A-9680-ADCCFDDA87F9}">
      <dgm:prSet phldrT="[Texte]" custT="1"/>
      <dgm:spPr/>
      <dgm:t>
        <a:bodyPr/>
        <a:lstStyle/>
        <a:p>
          <a:r>
            <a:rPr lang="fr-FR" sz="1100" dirty="0">
              <a:latin typeface="Times New Roman" panose="02020603050405020304" pitchFamily="18" charset="0"/>
              <a:cs typeface="Times New Roman" panose="02020603050405020304" pitchFamily="18" charset="0"/>
            </a:rPr>
            <a:t>Identifier</a:t>
          </a:r>
          <a:r>
            <a:rPr lang="fr-FR" sz="1100" baseline="0" dirty="0">
              <a:latin typeface="Times New Roman" panose="02020603050405020304" pitchFamily="18" charset="0"/>
              <a:cs typeface="Times New Roman" panose="02020603050405020304" pitchFamily="18" charset="0"/>
            </a:rPr>
            <a:t> les différentes étapes d’un processus de gestion et d’en schématiser l’enchaînement.</a:t>
          </a:r>
          <a:endParaRPr lang="fr-FR" sz="1100" dirty="0">
            <a:latin typeface="Times New Roman" panose="02020603050405020304" pitchFamily="18" charset="0"/>
            <a:cs typeface="Times New Roman" panose="02020603050405020304" pitchFamily="18" charset="0"/>
          </a:endParaRPr>
        </a:p>
      </dgm:t>
    </dgm:pt>
    <dgm:pt modelId="{0828B3B2-FB36-5241-84E4-CF7AC954B6E4}" type="parTrans" cxnId="{41A61052-F68F-334E-8C9B-603FB04C6492}">
      <dgm:prSet/>
      <dgm:spPr/>
      <dgm:t>
        <a:bodyPr/>
        <a:lstStyle/>
        <a:p>
          <a:endParaRPr lang="fr-FR" sz="2000"/>
        </a:p>
      </dgm:t>
    </dgm:pt>
    <dgm:pt modelId="{0E2F2D44-F262-BF4E-8329-285EEA72BD1F}" type="sibTrans" cxnId="{41A61052-F68F-334E-8C9B-603FB04C6492}">
      <dgm:prSet/>
      <dgm:spPr/>
      <dgm:t>
        <a:bodyPr/>
        <a:lstStyle/>
        <a:p>
          <a:endParaRPr lang="fr-FR" sz="2000"/>
        </a:p>
      </dgm:t>
    </dgm:pt>
    <dgm:pt modelId="{321128F6-483E-4D45-B6A9-FBA137E392C4}">
      <dgm:prSet phldrT="[Texte]" custT="1"/>
      <dgm:spPr/>
      <dgm:t>
        <a:bodyPr/>
        <a:lstStyle/>
        <a:p>
          <a:r>
            <a:rPr lang="fr-FR" sz="1300">
              <a:latin typeface="Times New Roman" panose="02020603050405020304" pitchFamily="18" charset="0"/>
              <a:cs typeface="Times New Roman" panose="02020603050405020304" pitchFamily="18" charset="0"/>
            </a:rPr>
            <a:t>Comprendre la variété des usages et des impacts.</a:t>
          </a:r>
        </a:p>
      </dgm:t>
    </dgm:pt>
    <dgm:pt modelId="{41F2002E-FC71-B248-83E2-9C5A618ECDE3}" type="parTrans" cxnId="{86314DBB-ABB1-B948-8636-D13F87487569}">
      <dgm:prSet/>
      <dgm:spPr/>
      <dgm:t>
        <a:bodyPr/>
        <a:lstStyle/>
        <a:p>
          <a:endParaRPr lang="fr-FR" sz="2000"/>
        </a:p>
      </dgm:t>
    </dgm:pt>
    <dgm:pt modelId="{F8AE50F9-DC2B-9841-A973-9A9B264B2EB7}" type="sibTrans" cxnId="{86314DBB-ABB1-B948-8636-D13F87487569}">
      <dgm:prSet/>
      <dgm:spPr/>
      <dgm:t>
        <a:bodyPr/>
        <a:lstStyle/>
        <a:p>
          <a:endParaRPr lang="fr-FR" sz="2000"/>
        </a:p>
      </dgm:t>
    </dgm:pt>
    <dgm:pt modelId="{26FE6918-676A-4846-BD4C-261CB9E5533F}">
      <dgm:prSet phldrT="[Texte]" custT="1"/>
      <dgm:spPr/>
      <dgm:t>
        <a:bodyPr/>
        <a:lstStyle/>
        <a:p>
          <a:r>
            <a:rPr lang="fr-FR" sz="1300">
              <a:latin typeface="Times New Roman" panose="02020603050405020304" pitchFamily="18" charset="0"/>
              <a:cs typeface="Times New Roman" panose="02020603050405020304" pitchFamily="18" charset="0"/>
            </a:rPr>
            <a:t>Contribuer à l’architecture numérique globale de l’organisation.</a:t>
          </a:r>
        </a:p>
      </dgm:t>
    </dgm:pt>
    <dgm:pt modelId="{36424389-18B5-594B-A67A-AFDE57DED912}" type="parTrans" cxnId="{49833556-7FEF-A44B-BF5E-8E93AD80BEBA}">
      <dgm:prSet/>
      <dgm:spPr/>
      <dgm:t>
        <a:bodyPr/>
        <a:lstStyle/>
        <a:p>
          <a:endParaRPr lang="fr-FR" sz="2000"/>
        </a:p>
      </dgm:t>
    </dgm:pt>
    <dgm:pt modelId="{7CCF3122-03F0-F749-B48D-0102C6B704F3}" type="sibTrans" cxnId="{49833556-7FEF-A44B-BF5E-8E93AD80BEBA}">
      <dgm:prSet/>
      <dgm:spPr/>
      <dgm:t>
        <a:bodyPr/>
        <a:lstStyle/>
        <a:p>
          <a:endParaRPr lang="fr-FR" sz="2000"/>
        </a:p>
      </dgm:t>
    </dgm:pt>
    <dgm:pt modelId="{AEE14F42-93DF-754D-86AC-55C523963684}">
      <dgm:prSet phldrT="[Texte]" custT="1"/>
      <dgm:spPr/>
      <dgm:t>
        <a:bodyPr/>
        <a:lstStyle/>
        <a:p>
          <a:r>
            <a:rPr lang="fr-FR" sz="1100" dirty="0">
              <a:latin typeface="Times New Roman" panose="02020603050405020304" pitchFamily="18" charset="0"/>
              <a:cs typeface="Times New Roman" panose="02020603050405020304" pitchFamily="18" charset="0"/>
            </a:rPr>
            <a:t>Repérer les effets de l’automatisation des activités de gestion sur la circulation de l’information, l’organisation du travail et le rôle des acteurs. </a:t>
          </a:r>
        </a:p>
      </dgm:t>
    </dgm:pt>
    <dgm:pt modelId="{3FE159CF-544C-6240-9750-745340B84540}" type="parTrans" cxnId="{D7E11D3F-1A06-224C-8FDE-98D4CA6BB8CA}">
      <dgm:prSet/>
      <dgm:spPr/>
      <dgm:t>
        <a:bodyPr/>
        <a:lstStyle/>
        <a:p>
          <a:endParaRPr lang="fr-FR" sz="2000"/>
        </a:p>
      </dgm:t>
    </dgm:pt>
    <dgm:pt modelId="{F09013B9-F5A6-7B4E-B15B-07338811934F}" type="sibTrans" cxnId="{D7E11D3F-1A06-224C-8FDE-98D4CA6BB8CA}">
      <dgm:prSet/>
      <dgm:spPr/>
      <dgm:t>
        <a:bodyPr/>
        <a:lstStyle/>
        <a:p>
          <a:endParaRPr lang="fr-FR" sz="2000"/>
        </a:p>
      </dgm:t>
    </dgm:pt>
    <dgm:pt modelId="{B50223D4-3123-6C48-A2FD-BA7A4B746CE7}">
      <dgm:prSet phldrT="[Texte]" custT="1"/>
      <dgm:spPr/>
      <dgm:t>
        <a:bodyPr/>
        <a:lstStyle/>
        <a:p>
          <a:r>
            <a:rPr lang="fr-FR" sz="1100" dirty="0">
              <a:latin typeface="Times New Roman" panose="02020603050405020304" pitchFamily="18" charset="0"/>
              <a:cs typeface="Times New Roman" panose="02020603050405020304" pitchFamily="18" charset="0"/>
            </a:rPr>
            <a:t>Situer</a:t>
          </a:r>
          <a:r>
            <a:rPr lang="fr-FR" sz="1100" baseline="0" dirty="0">
              <a:latin typeface="Times New Roman" panose="02020603050405020304" pitchFamily="18" charset="0"/>
              <a:cs typeface="Times New Roman" panose="02020603050405020304" pitchFamily="18" charset="0"/>
            </a:rPr>
            <a:t> le rôle des acteurs et des applications du système d’information dans un processus de gestion donné.</a:t>
          </a:r>
          <a:endParaRPr lang="fr-FR" sz="1100" dirty="0">
            <a:latin typeface="Times New Roman" panose="02020603050405020304" pitchFamily="18" charset="0"/>
            <a:cs typeface="Times New Roman" panose="02020603050405020304" pitchFamily="18" charset="0"/>
          </a:endParaRPr>
        </a:p>
      </dgm:t>
    </dgm:pt>
    <dgm:pt modelId="{08105EF5-6A98-8E48-A9B0-3845A76571EB}" type="parTrans" cxnId="{BB4CF81A-2325-9B4D-83D3-534BEFA96670}">
      <dgm:prSet/>
      <dgm:spPr/>
      <dgm:t>
        <a:bodyPr/>
        <a:lstStyle/>
        <a:p>
          <a:endParaRPr lang="fr-FR" sz="2000"/>
        </a:p>
      </dgm:t>
    </dgm:pt>
    <dgm:pt modelId="{E1FF6045-EF71-A34C-9BF1-920CBBF0E8EA}" type="sibTrans" cxnId="{BB4CF81A-2325-9B4D-83D3-534BEFA96670}">
      <dgm:prSet/>
      <dgm:spPr/>
      <dgm:t>
        <a:bodyPr/>
        <a:lstStyle/>
        <a:p>
          <a:endParaRPr lang="fr-FR" sz="2000"/>
        </a:p>
      </dgm:t>
    </dgm:pt>
    <dgm:pt modelId="{C7283120-398D-6444-B4C0-E0FBF81DD3AC}">
      <dgm:prSet phldrT="[Texte]" custT="1"/>
      <dgm:spPr/>
      <dgm:t>
        <a:bodyPr/>
        <a:lstStyle/>
        <a:p>
          <a:r>
            <a:rPr lang="fr-FR" sz="1100" dirty="0">
              <a:latin typeface="Times New Roman" panose="02020603050405020304" pitchFamily="18" charset="0"/>
              <a:cs typeface="Times New Roman" panose="02020603050405020304" pitchFamily="18" charset="0"/>
            </a:rPr>
            <a:t>Imaginer</a:t>
          </a:r>
          <a:r>
            <a:rPr lang="fr-FR" sz="1100" baseline="0" dirty="0">
              <a:latin typeface="Times New Roman" panose="02020603050405020304" pitchFamily="18" charset="0"/>
              <a:cs typeface="Times New Roman" panose="02020603050405020304" pitchFamily="18" charset="0"/>
            </a:rPr>
            <a:t> une nouvelle organisation des tâches avec l’intégration de l’intelligence artificielle.</a:t>
          </a:r>
          <a:endParaRPr lang="fr-FR" sz="1100" dirty="0">
            <a:latin typeface="Times New Roman" panose="02020603050405020304" pitchFamily="18" charset="0"/>
            <a:cs typeface="Times New Roman" panose="02020603050405020304" pitchFamily="18" charset="0"/>
          </a:endParaRPr>
        </a:p>
      </dgm:t>
    </dgm:pt>
    <dgm:pt modelId="{FBF14F40-9A6B-F946-8AE0-36B1D7F54F96}" type="parTrans" cxnId="{5981A4EF-840F-7D41-8BC9-64A032AA2F3D}">
      <dgm:prSet/>
      <dgm:spPr/>
      <dgm:t>
        <a:bodyPr/>
        <a:lstStyle/>
        <a:p>
          <a:endParaRPr lang="fr-FR" sz="2000"/>
        </a:p>
      </dgm:t>
    </dgm:pt>
    <dgm:pt modelId="{B240A943-68C3-C541-B875-D7A7CF8BF221}" type="sibTrans" cxnId="{5981A4EF-840F-7D41-8BC9-64A032AA2F3D}">
      <dgm:prSet/>
      <dgm:spPr/>
      <dgm:t>
        <a:bodyPr/>
        <a:lstStyle/>
        <a:p>
          <a:endParaRPr lang="fr-FR" sz="2000"/>
        </a:p>
      </dgm:t>
    </dgm:pt>
    <dgm:pt modelId="{55952A85-7343-D84E-B22C-C4085FD4B7BA}">
      <dgm:prSet custT="1"/>
      <dgm:spPr/>
      <dgm:t>
        <a:bodyPr spcFirstLastPara="0" vert="horz" wrap="square" lIns="99568" tIns="17780" rIns="99568" bIns="17780" numCol="1" spcCol="1270" anchor="ctr" anchorCtr="0"/>
        <a:lstStyle/>
        <a:p>
          <a:r>
            <a:rPr lang="fr-FR" sz="1300" kern="1200" dirty="0">
              <a:latin typeface="Times New Roman" panose="02020603050405020304" pitchFamily="18" charset="0"/>
              <a:ea typeface="+mn-ea"/>
              <a:cs typeface="Times New Roman" panose="02020603050405020304" pitchFamily="18" charset="0"/>
            </a:rPr>
            <a:t>Distinguer les données à caractère personnel et les contraintes de leur utilisation</a:t>
          </a:r>
          <a:r>
            <a:rPr lang="fr-FR" sz="1300" kern="1200" dirty="0"/>
            <a:t>.</a:t>
          </a:r>
        </a:p>
      </dgm:t>
    </dgm:pt>
    <dgm:pt modelId="{33DFAC30-4E84-814A-93B0-2531C4DAD63D}" type="parTrans" cxnId="{1945A968-6452-674A-A9F7-8588B38EE24C}">
      <dgm:prSet/>
      <dgm:spPr/>
      <dgm:t>
        <a:bodyPr/>
        <a:lstStyle/>
        <a:p>
          <a:endParaRPr lang="fr-FR" sz="2000"/>
        </a:p>
      </dgm:t>
    </dgm:pt>
    <dgm:pt modelId="{7EE9F96D-5DE2-E742-B2A7-709F38DFCCE5}" type="sibTrans" cxnId="{1945A968-6452-674A-A9F7-8588B38EE24C}">
      <dgm:prSet/>
      <dgm:spPr/>
      <dgm:t>
        <a:bodyPr/>
        <a:lstStyle/>
        <a:p>
          <a:endParaRPr lang="fr-FR" sz="2000"/>
        </a:p>
      </dgm:t>
    </dgm:pt>
    <dgm:pt modelId="{99C8A3D9-CB23-0646-B76E-62D1C2B039B0}">
      <dgm:prSet custT="1"/>
      <dgm:spPr/>
      <dgm:t>
        <a:bodyPr/>
        <a:lstStyle/>
        <a:p>
          <a:r>
            <a:rPr lang="fr-FR" sz="1300" kern="1200">
              <a:latin typeface="Times New Roman" panose="02020603050405020304" pitchFamily="18" charset="0"/>
              <a:ea typeface="+mn-ea"/>
              <a:cs typeface="Times New Roman" panose="02020603050405020304" pitchFamily="18" charset="0"/>
            </a:rPr>
            <a:t>Manipuler des données ouvertes pour créer de l’information.</a:t>
          </a:r>
        </a:p>
      </dgm:t>
    </dgm:pt>
    <dgm:pt modelId="{1880700E-578E-4D43-86C3-0D85905D9260}" type="parTrans" cxnId="{C6EC43E6-636B-D545-8ECD-31A1B5CC77A3}">
      <dgm:prSet/>
      <dgm:spPr/>
      <dgm:t>
        <a:bodyPr/>
        <a:lstStyle/>
        <a:p>
          <a:endParaRPr lang="fr-FR" sz="2000"/>
        </a:p>
      </dgm:t>
    </dgm:pt>
    <dgm:pt modelId="{4E53ED1C-3384-A741-AB1E-D90A14F610B0}" type="sibTrans" cxnId="{C6EC43E6-636B-D545-8ECD-31A1B5CC77A3}">
      <dgm:prSet/>
      <dgm:spPr/>
      <dgm:t>
        <a:bodyPr/>
        <a:lstStyle/>
        <a:p>
          <a:endParaRPr lang="fr-FR" sz="2000"/>
        </a:p>
      </dgm:t>
    </dgm:pt>
    <dgm:pt modelId="{17FE3F91-D305-8D4F-980D-26852FAF7F6E}" type="pres">
      <dgm:prSet presAssocID="{CA82EAF6-BD8E-9344-882F-BEBF8F0682AD}" presName="Name0" presStyleCnt="0">
        <dgm:presLayoutVars>
          <dgm:dir/>
          <dgm:animLvl val="lvl"/>
          <dgm:resizeHandles val="exact"/>
        </dgm:presLayoutVars>
      </dgm:prSet>
      <dgm:spPr/>
    </dgm:pt>
    <dgm:pt modelId="{A9069FAC-5996-3141-963A-9E0D79069CCA}" type="pres">
      <dgm:prSet presAssocID="{AA554F6A-D8B2-244F-807B-D82E2E83337A}" presName="boxAndChildren" presStyleCnt="0"/>
      <dgm:spPr/>
    </dgm:pt>
    <dgm:pt modelId="{7B991526-D3BC-6243-AEF2-BA0ECF42C90E}" type="pres">
      <dgm:prSet presAssocID="{AA554F6A-D8B2-244F-807B-D82E2E83337A}" presName="parentTextBox" presStyleLbl="node1" presStyleIdx="0" presStyleCnt="3"/>
      <dgm:spPr/>
    </dgm:pt>
    <dgm:pt modelId="{DE602F26-25A6-4040-AA27-B7F35909282C}" type="pres">
      <dgm:prSet presAssocID="{AA554F6A-D8B2-244F-807B-D82E2E83337A}" presName="entireBox" presStyleLbl="node1" presStyleIdx="0" presStyleCnt="3"/>
      <dgm:spPr/>
    </dgm:pt>
    <dgm:pt modelId="{1EFEF597-7D65-E848-92CA-97ED6ADE7788}" type="pres">
      <dgm:prSet presAssocID="{AA554F6A-D8B2-244F-807B-D82E2E83337A}" presName="descendantBox" presStyleCnt="0"/>
      <dgm:spPr/>
    </dgm:pt>
    <dgm:pt modelId="{A503F882-C2DA-8B4E-AD09-33D557F6BC15}" type="pres">
      <dgm:prSet presAssocID="{C18568AF-0D70-0245-8420-8BD73D21D566}" presName="childTextBox" presStyleLbl="fgAccFollowNode1" presStyleIdx="0" presStyleCnt="13" custScaleX="70260">
        <dgm:presLayoutVars>
          <dgm:bulletEnabled val="1"/>
        </dgm:presLayoutVars>
      </dgm:prSet>
      <dgm:spPr/>
    </dgm:pt>
    <dgm:pt modelId="{10861577-0C37-944B-B712-4D9F2358D747}" type="pres">
      <dgm:prSet presAssocID="{F504B453-06C4-F84A-9680-ADCCFDDA87F9}" presName="childTextBox" presStyleLbl="fgAccFollowNode1" presStyleIdx="1" presStyleCnt="13">
        <dgm:presLayoutVars>
          <dgm:bulletEnabled val="1"/>
        </dgm:presLayoutVars>
      </dgm:prSet>
      <dgm:spPr/>
    </dgm:pt>
    <dgm:pt modelId="{76C97673-6C26-5440-8177-BE078AD4468F}" type="pres">
      <dgm:prSet presAssocID="{AEE14F42-93DF-754D-86AC-55C523963684}" presName="childTextBox" presStyleLbl="fgAccFollowNode1" presStyleIdx="2" presStyleCnt="13" custScaleX="117263">
        <dgm:presLayoutVars>
          <dgm:bulletEnabled val="1"/>
        </dgm:presLayoutVars>
      </dgm:prSet>
      <dgm:spPr/>
    </dgm:pt>
    <dgm:pt modelId="{4EE46C3B-E278-D240-9C58-9AAF343D1FF3}" type="pres">
      <dgm:prSet presAssocID="{B50223D4-3123-6C48-A2FD-BA7A4B746CE7}" presName="childTextBox" presStyleLbl="fgAccFollowNode1" presStyleIdx="3" presStyleCnt="13">
        <dgm:presLayoutVars>
          <dgm:bulletEnabled val="1"/>
        </dgm:presLayoutVars>
      </dgm:prSet>
      <dgm:spPr/>
    </dgm:pt>
    <dgm:pt modelId="{0BD238CB-7A65-4E4A-ABDA-02A3A0AFD711}" type="pres">
      <dgm:prSet presAssocID="{C7283120-398D-6444-B4C0-E0FBF81DD3AC}" presName="childTextBox" presStyleLbl="fgAccFollowNode1" presStyleIdx="4" presStyleCnt="13">
        <dgm:presLayoutVars>
          <dgm:bulletEnabled val="1"/>
        </dgm:presLayoutVars>
      </dgm:prSet>
      <dgm:spPr/>
    </dgm:pt>
    <dgm:pt modelId="{0F14877A-D104-9E4C-9FCA-BB63C7AD278A}" type="pres">
      <dgm:prSet presAssocID="{C22B9A5A-0FD2-5A45-8F70-25A31290ABFE}" presName="sp" presStyleCnt="0"/>
      <dgm:spPr/>
    </dgm:pt>
    <dgm:pt modelId="{85F4EE75-8D4C-1148-AFA1-D3DC9652F2C5}" type="pres">
      <dgm:prSet presAssocID="{37BD817E-B841-0A42-AA09-BC0A9E6ABD62}" presName="arrowAndChildren" presStyleCnt="0"/>
      <dgm:spPr/>
    </dgm:pt>
    <dgm:pt modelId="{FAE99D03-15A4-5740-AAA2-D446413D0ABC}" type="pres">
      <dgm:prSet presAssocID="{37BD817E-B841-0A42-AA09-BC0A9E6ABD62}" presName="parentTextArrow" presStyleLbl="node1" presStyleIdx="0" presStyleCnt="3"/>
      <dgm:spPr/>
    </dgm:pt>
    <dgm:pt modelId="{82BEE0C3-547C-184C-9615-A7C262BF583F}" type="pres">
      <dgm:prSet presAssocID="{37BD817E-B841-0A42-AA09-BC0A9E6ABD62}" presName="arrow" presStyleLbl="node1" presStyleIdx="1" presStyleCnt="3"/>
      <dgm:spPr/>
    </dgm:pt>
    <dgm:pt modelId="{C167F225-882F-C44F-8F36-D8973AAF1F3A}" type="pres">
      <dgm:prSet presAssocID="{37BD817E-B841-0A42-AA09-BC0A9E6ABD62}" presName="descendantArrow" presStyleCnt="0"/>
      <dgm:spPr/>
    </dgm:pt>
    <dgm:pt modelId="{79276AD8-EAA2-244A-B55B-6142067E52DD}" type="pres">
      <dgm:prSet presAssocID="{5DA94550-8FB2-4846-A89B-48517FE647BD}" presName="childTextArrow" presStyleLbl="fgAccFollowNode1" presStyleIdx="5" presStyleCnt="13">
        <dgm:presLayoutVars>
          <dgm:bulletEnabled val="1"/>
        </dgm:presLayoutVars>
      </dgm:prSet>
      <dgm:spPr/>
    </dgm:pt>
    <dgm:pt modelId="{71DDAADF-30EE-AA42-B944-8AFDD91D9E6E}" type="pres">
      <dgm:prSet presAssocID="{C9820C16-A114-A749-81C9-D18F7C828CFB}" presName="childTextArrow" presStyleLbl="fgAccFollowNode1" presStyleIdx="6" presStyleCnt="13">
        <dgm:presLayoutVars>
          <dgm:bulletEnabled val="1"/>
        </dgm:presLayoutVars>
      </dgm:prSet>
      <dgm:spPr/>
    </dgm:pt>
    <dgm:pt modelId="{3BBF3C66-7378-C947-8130-9C271D0F6270}" type="pres">
      <dgm:prSet presAssocID="{321128F6-483E-4D45-B6A9-FBA137E392C4}" presName="childTextArrow" presStyleLbl="fgAccFollowNode1" presStyleIdx="7" presStyleCnt="13">
        <dgm:presLayoutVars>
          <dgm:bulletEnabled val="1"/>
        </dgm:presLayoutVars>
      </dgm:prSet>
      <dgm:spPr/>
    </dgm:pt>
    <dgm:pt modelId="{ACC291C1-3895-AA46-8714-3582DA321D1D}" type="pres">
      <dgm:prSet presAssocID="{26FE6918-676A-4846-BD4C-261CB9E5533F}" presName="childTextArrow" presStyleLbl="fgAccFollowNode1" presStyleIdx="8" presStyleCnt="13">
        <dgm:presLayoutVars>
          <dgm:bulletEnabled val="1"/>
        </dgm:presLayoutVars>
      </dgm:prSet>
      <dgm:spPr/>
    </dgm:pt>
    <dgm:pt modelId="{84919AD5-36C3-E947-8353-A3B19E00759F}" type="pres">
      <dgm:prSet presAssocID="{BC92343D-6343-B84B-AF86-BF8548FCE9F0}" presName="sp" presStyleCnt="0"/>
      <dgm:spPr/>
    </dgm:pt>
    <dgm:pt modelId="{95B2F941-B09B-B545-A5EE-D90E7629DC57}" type="pres">
      <dgm:prSet presAssocID="{F4C08397-690C-994C-ACA4-A256587160B7}" presName="arrowAndChildren" presStyleCnt="0"/>
      <dgm:spPr/>
    </dgm:pt>
    <dgm:pt modelId="{CD51FFEB-FF3F-094A-97E6-1E74F47F44E9}" type="pres">
      <dgm:prSet presAssocID="{F4C08397-690C-994C-ACA4-A256587160B7}" presName="parentTextArrow" presStyleLbl="node1" presStyleIdx="1" presStyleCnt="3"/>
      <dgm:spPr/>
    </dgm:pt>
    <dgm:pt modelId="{F6656935-D5CB-4D40-A9E2-B69F4A7A5FA0}" type="pres">
      <dgm:prSet presAssocID="{F4C08397-690C-994C-ACA4-A256587160B7}" presName="arrow" presStyleLbl="node1" presStyleIdx="2" presStyleCnt="3"/>
      <dgm:spPr/>
    </dgm:pt>
    <dgm:pt modelId="{AB3C9466-3486-6E4C-8254-E87DFC0D512A}" type="pres">
      <dgm:prSet presAssocID="{F4C08397-690C-994C-ACA4-A256587160B7}" presName="descendantArrow" presStyleCnt="0"/>
      <dgm:spPr/>
    </dgm:pt>
    <dgm:pt modelId="{CF49A691-A8BB-B345-BAF2-9A71F080D1A3}" type="pres">
      <dgm:prSet presAssocID="{0127D2B8-A0E0-A24D-9D20-004C0F0546B0}" presName="childTextArrow" presStyleLbl="fgAccFollowNode1" presStyleIdx="9" presStyleCnt="13">
        <dgm:presLayoutVars>
          <dgm:bulletEnabled val="1"/>
        </dgm:presLayoutVars>
      </dgm:prSet>
      <dgm:spPr/>
    </dgm:pt>
    <dgm:pt modelId="{3225B3FE-12EA-6C4E-8357-1B7A495DD8F0}" type="pres">
      <dgm:prSet presAssocID="{E8D38E89-91D5-DC48-A14B-3AF97C8EE3D0}" presName="childTextArrow" presStyleLbl="fgAccFollowNode1" presStyleIdx="10" presStyleCnt="13">
        <dgm:presLayoutVars>
          <dgm:bulletEnabled val="1"/>
        </dgm:presLayoutVars>
      </dgm:prSet>
      <dgm:spPr/>
    </dgm:pt>
    <dgm:pt modelId="{32D49ECA-43DE-C64C-B840-21355E335ECB}" type="pres">
      <dgm:prSet presAssocID="{55952A85-7343-D84E-B22C-C4085FD4B7BA}" presName="childTextArrow" presStyleLbl="fgAccFollowNode1" presStyleIdx="11" presStyleCnt="13">
        <dgm:presLayoutVars>
          <dgm:bulletEnabled val="1"/>
        </dgm:presLayoutVars>
      </dgm:prSet>
      <dgm:spPr/>
    </dgm:pt>
    <dgm:pt modelId="{0A6D6C50-DB1C-064E-88BB-0D0C00B850CB}" type="pres">
      <dgm:prSet presAssocID="{99C8A3D9-CB23-0646-B76E-62D1C2B039B0}" presName="childTextArrow" presStyleLbl="fgAccFollowNode1" presStyleIdx="12" presStyleCnt="13">
        <dgm:presLayoutVars>
          <dgm:bulletEnabled val="1"/>
        </dgm:presLayoutVars>
      </dgm:prSet>
      <dgm:spPr/>
    </dgm:pt>
  </dgm:ptLst>
  <dgm:cxnLst>
    <dgm:cxn modelId="{CAB6720A-908E-9F4C-9BE1-D4C5859D707E}" type="presOf" srcId="{AA554F6A-D8B2-244F-807B-D82E2E83337A}" destId="{7B991526-D3BC-6243-AEF2-BA0ECF42C90E}" srcOrd="0" destOrd="0" presId="urn:microsoft.com/office/officeart/2005/8/layout/process4"/>
    <dgm:cxn modelId="{E0F96410-262F-934C-ACFC-2D39C94374F4}" type="presOf" srcId="{C9820C16-A114-A749-81C9-D18F7C828CFB}" destId="{71DDAADF-30EE-AA42-B944-8AFDD91D9E6E}" srcOrd="0" destOrd="0" presId="urn:microsoft.com/office/officeart/2005/8/layout/process4"/>
    <dgm:cxn modelId="{711FEE10-0BC1-6A41-9731-71C2DC132DA4}" type="presOf" srcId="{55952A85-7343-D84E-B22C-C4085FD4B7BA}" destId="{32D49ECA-43DE-C64C-B840-21355E335ECB}" srcOrd="0" destOrd="0" presId="urn:microsoft.com/office/officeart/2005/8/layout/process4"/>
    <dgm:cxn modelId="{BC892712-8224-6040-89B7-E345B3650B3E}" type="presOf" srcId="{C7283120-398D-6444-B4C0-E0FBF81DD3AC}" destId="{0BD238CB-7A65-4E4A-ABDA-02A3A0AFD711}" srcOrd="0" destOrd="0" presId="urn:microsoft.com/office/officeart/2005/8/layout/process4"/>
    <dgm:cxn modelId="{96A2BF12-A5F7-7B4A-835F-FF3EFAC3636B}" srcId="{37BD817E-B841-0A42-AA09-BC0A9E6ABD62}" destId="{C9820C16-A114-A749-81C9-D18F7C828CFB}" srcOrd="1" destOrd="0" parTransId="{03016ABC-4724-6B45-B071-C5CBAA9FD458}" sibTransId="{B5FB1E95-6CE0-4849-BDED-18B631C4FF13}"/>
    <dgm:cxn modelId="{75CB6716-2215-2B49-A1DF-38B269D50842}" type="presOf" srcId="{F4C08397-690C-994C-ACA4-A256587160B7}" destId="{F6656935-D5CB-4D40-A9E2-B69F4A7A5FA0}" srcOrd="1" destOrd="0" presId="urn:microsoft.com/office/officeart/2005/8/layout/process4"/>
    <dgm:cxn modelId="{BB4CF81A-2325-9B4D-83D3-534BEFA96670}" srcId="{AA554F6A-D8B2-244F-807B-D82E2E83337A}" destId="{B50223D4-3123-6C48-A2FD-BA7A4B746CE7}" srcOrd="3" destOrd="0" parTransId="{08105EF5-6A98-8E48-A9B0-3845A76571EB}" sibTransId="{E1FF6045-EF71-A34C-9BF1-920CBBF0E8EA}"/>
    <dgm:cxn modelId="{E8720A20-803B-DB42-A131-517F452F150C}" type="presOf" srcId="{E8D38E89-91D5-DC48-A14B-3AF97C8EE3D0}" destId="{3225B3FE-12EA-6C4E-8357-1B7A495DD8F0}" srcOrd="0" destOrd="0" presId="urn:microsoft.com/office/officeart/2005/8/layout/process4"/>
    <dgm:cxn modelId="{7855133C-DCFA-BF41-BC40-BAE571EE405E}" type="presOf" srcId="{26FE6918-676A-4846-BD4C-261CB9E5533F}" destId="{ACC291C1-3895-AA46-8714-3582DA321D1D}" srcOrd="0" destOrd="0" presId="urn:microsoft.com/office/officeart/2005/8/layout/process4"/>
    <dgm:cxn modelId="{CD03E13C-2455-F142-8C6D-23B773D0B3AD}" type="presOf" srcId="{37BD817E-B841-0A42-AA09-BC0A9E6ABD62}" destId="{82BEE0C3-547C-184C-9615-A7C262BF583F}" srcOrd="1" destOrd="0" presId="urn:microsoft.com/office/officeart/2005/8/layout/process4"/>
    <dgm:cxn modelId="{D7E11D3F-1A06-224C-8FDE-98D4CA6BB8CA}" srcId="{AA554F6A-D8B2-244F-807B-D82E2E83337A}" destId="{AEE14F42-93DF-754D-86AC-55C523963684}" srcOrd="2" destOrd="0" parTransId="{3FE159CF-544C-6240-9750-745340B84540}" sibTransId="{F09013B9-F5A6-7B4E-B15B-07338811934F}"/>
    <dgm:cxn modelId="{B0E4A947-51F9-924A-9B7D-7105AA3FC2A3}" type="presOf" srcId="{AEE14F42-93DF-754D-86AC-55C523963684}" destId="{76C97673-6C26-5440-8177-BE078AD4468F}" srcOrd="0" destOrd="0" presId="urn:microsoft.com/office/officeart/2005/8/layout/process4"/>
    <dgm:cxn modelId="{257DE94B-D1B6-BF45-A1C4-349648A92A70}" srcId="{CA82EAF6-BD8E-9344-882F-BEBF8F0682AD}" destId="{37BD817E-B841-0A42-AA09-BC0A9E6ABD62}" srcOrd="1" destOrd="0" parTransId="{CCD3F772-957D-EB4C-B644-830932FF4723}" sibTransId="{C22B9A5A-0FD2-5A45-8F70-25A31290ABFE}"/>
    <dgm:cxn modelId="{B18B364D-9780-DD4F-8D15-4B4B63B23C9D}" type="presOf" srcId="{CA82EAF6-BD8E-9344-882F-BEBF8F0682AD}" destId="{17FE3F91-D305-8D4F-980D-26852FAF7F6E}" srcOrd="0" destOrd="0" presId="urn:microsoft.com/office/officeart/2005/8/layout/process4"/>
    <dgm:cxn modelId="{41A61052-F68F-334E-8C9B-603FB04C6492}" srcId="{AA554F6A-D8B2-244F-807B-D82E2E83337A}" destId="{F504B453-06C4-F84A-9680-ADCCFDDA87F9}" srcOrd="1" destOrd="0" parTransId="{0828B3B2-FB36-5241-84E4-CF7AC954B6E4}" sibTransId="{0E2F2D44-F262-BF4E-8329-285EEA72BD1F}"/>
    <dgm:cxn modelId="{49833556-7FEF-A44B-BF5E-8E93AD80BEBA}" srcId="{37BD817E-B841-0A42-AA09-BC0A9E6ABD62}" destId="{26FE6918-676A-4846-BD4C-261CB9E5533F}" srcOrd="3" destOrd="0" parTransId="{36424389-18B5-594B-A67A-AFDE57DED912}" sibTransId="{7CCF3122-03F0-F749-B48D-0102C6B704F3}"/>
    <dgm:cxn modelId="{CF15B75D-1D0A-E24C-9E02-A84DE51EBE06}" srcId="{F4C08397-690C-994C-ACA4-A256587160B7}" destId="{0127D2B8-A0E0-A24D-9D20-004C0F0546B0}" srcOrd="0" destOrd="0" parTransId="{DEF366B8-0897-854F-9F73-28E0359CD4D2}" sibTransId="{27AB1A7F-A224-2A42-B381-AC66F209C8F1}"/>
    <dgm:cxn modelId="{674DD867-70D3-3645-8D95-9AB6DBA3D5CC}" type="presOf" srcId="{C18568AF-0D70-0245-8420-8BD73D21D566}" destId="{A503F882-C2DA-8B4E-AD09-33D557F6BC15}" srcOrd="0" destOrd="0" presId="urn:microsoft.com/office/officeart/2005/8/layout/process4"/>
    <dgm:cxn modelId="{1945A968-6452-674A-A9F7-8588B38EE24C}" srcId="{F4C08397-690C-994C-ACA4-A256587160B7}" destId="{55952A85-7343-D84E-B22C-C4085FD4B7BA}" srcOrd="2" destOrd="0" parTransId="{33DFAC30-4E84-814A-93B0-2531C4DAD63D}" sibTransId="{7EE9F96D-5DE2-E742-B2A7-709F38DFCCE5}"/>
    <dgm:cxn modelId="{BE668A76-A988-DB49-A86B-5E3741232040}" srcId="{37BD817E-B841-0A42-AA09-BC0A9E6ABD62}" destId="{5DA94550-8FB2-4846-A89B-48517FE647BD}" srcOrd="0" destOrd="0" parTransId="{5689142C-EDC3-074D-853A-E157BA588892}" sibTransId="{C83BC23C-E339-5C4A-8229-C5DD2FA79C61}"/>
    <dgm:cxn modelId="{04D71C83-F663-844C-A3BE-99EE0B0E6C14}" srcId="{F4C08397-690C-994C-ACA4-A256587160B7}" destId="{E8D38E89-91D5-DC48-A14B-3AF97C8EE3D0}" srcOrd="1" destOrd="0" parTransId="{F08C645D-011B-4449-AA43-947CD6BAB2D7}" sibTransId="{4CBC320D-40B8-B241-B75D-64C0EDC36F41}"/>
    <dgm:cxn modelId="{09D10C8C-AEDF-874C-BB04-F6C15DCDA67F}" type="presOf" srcId="{F4C08397-690C-994C-ACA4-A256587160B7}" destId="{CD51FFEB-FF3F-094A-97E6-1E74F47F44E9}" srcOrd="0" destOrd="0" presId="urn:microsoft.com/office/officeart/2005/8/layout/process4"/>
    <dgm:cxn modelId="{4FD7B98D-D762-CF49-ADEE-E520BA62ADFE}" type="presOf" srcId="{B50223D4-3123-6C48-A2FD-BA7A4B746CE7}" destId="{4EE46C3B-E278-D240-9C58-9AAF343D1FF3}" srcOrd="0" destOrd="0" presId="urn:microsoft.com/office/officeart/2005/8/layout/process4"/>
    <dgm:cxn modelId="{9E407C9B-10E0-9846-9C18-A3BDE407DDBC}" srcId="{CA82EAF6-BD8E-9344-882F-BEBF8F0682AD}" destId="{AA554F6A-D8B2-244F-807B-D82E2E83337A}" srcOrd="2" destOrd="0" parTransId="{E2978A93-DFEB-F043-A7A2-781204C01CD6}" sibTransId="{4AD11046-E4E8-B442-96F0-8B9DC68F150D}"/>
    <dgm:cxn modelId="{AED6959F-461B-D443-B12D-29E47700C6C1}" type="presOf" srcId="{99C8A3D9-CB23-0646-B76E-62D1C2B039B0}" destId="{0A6D6C50-DB1C-064E-88BB-0D0C00B850CB}" srcOrd="0" destOrd="0" presId="urn:microsoft.com/office/officeart/2005/8/layout/process4"/>
    <dgm:cxn modelId="{27C229A3-E84F-D540-A6B9-6AC01B519ECC}" type="presOf" srcId="{37BD817E-B841-0A42-AA09-BC0A9E6ABD62}" destId="{FAE99D03-15A4-5740-AAA2-D446413D0ABC}" srcOrd="0" destOrd="0" presId="urn:microsoft.com/office/officeart/2005/8/layout/process4"/>
    <dgm:cxn modelId="{86314DBB-ABB1-B948-8636-D13F87487569}" srcId="{37BD817E-B841-0A42-AA09-BC0A9E6ABD62}" destId="{321128F6-483E-4D45-B6A9-FBA137E392C4}" srcOrd="2" destOrd="0" parTransId="{41F2002E-FC71-B248-83E2-9C5A618ECDE3}" sibTransId="{F8AE50F9-DC2B-9841-A973-9A9B264B2EB7}"/>
    <dgm:cxn modelId="{FB48E5BC-441E-CC43-9EAE-8957002D1040}" srcId="{AA554F6A-D8B2-244F-807B-D82E2E83337A}" destId="{C18568AF-0D70-0245-8420-8BD73D21D566}" srcOrd="0" destOrd="0" parTransId="{FBF0E32D-E6BE-0B49-A0DC-9C0046B0A34B}" sibTransId="{6378318B-A54A-CA4B-A196-071E83471BF7}"/>
    <dgm:cxn modelId="{203873BD-9CFB-9044-BFC8-2F9164AB73E7}" type="presOf" srcId="{F504B453-06C4-F84A-9680-ADCCFDDA87F9}" destId="{10861577-0C37-944B-B712-4D9F2358D747}" srcOrd="0" destOrd="0" presId="urn:microsoft.com/office/officeart/2005/8/layout/process4"/>
    <dgm:cxn modelId="{F87A44CF-6B57-5843-8D55-3BBC7660DC15}" type="presOf" srcId="{AA554F6A-D8B2-244F-807B-D82E2E83337A}" destId="{DE602F26-25A6-4040-AA27-B7F35909282C}" srcOrd="1" destOrd="0" presId="urn:microsoft.com/office/officeart/2005/8/layout/process4"/>
    <dgm:cxn modelId="{424CE9E1-26FE-BD4F-9213-82B761E4C213}" type="presOf" srcId="{321128F6-483E-4D45-B6A9-FBA137E392C4}" destId="{3BBF3C66-7378-C947-8130-9C271D0F6270}" srcOrd="0" destOrd="0" presId="urn:microsoft.com/office/officeart/2005/8/layout/process4"/>
    <dgm:cxn modelId="{7D384EE3-9FBE-5746-B946-E79E8E08D475}" srcId="{CA82EAF6-BD8E-9344-882F-BEBF8F0682AD}" destId="{F4C08397-690C-994C-ACA4-A256587160B7}" srcOrd="0" destOrd="0" parTransId="{BDCFD4BA-1E8E-1B43-9867-FDFEC1310656}" sibTransId="{BC92343D-6343-B84B-AF86-BF8548FCE9F0}"/>
    <dgm:cxn modelId="{C6EC43E6-636B-D545-8ECD-31A1B5CC77A3}" srcId="{F4C08397-690C-994C-ACA4-A256587160B7}" destId="{99C8A3D9-CB23-0646-B76E-62D1C2B039B0}" srcOrd="3" destOrd="0" parTransId="{1880700E-578E-4D43-86C3-0D85905D9260}" sibTransId="{4E53ED1C-3384-A741-AB1E-D90A14F610B0}"/>
    <dgm:cxn modelId="{E3445DEC-62F9-F348-B8B4-5E20F85F9F23}" type="presOf" srcId="{0127D2B8-A0E0-A24D-9D20-004C0F0546B0}" destId="{CF49A691-A8BB-B345-BAF2-9A71F080D1A3}" srcOrd="0" destOrd="0" presId="urn:microsoft.com/office/officeart/2005/8/layout/process4"/>
    <dgm:cxn modelId="{5981A4EF-840F-7D41-8BC9-64A032AA2F3D}" srcId="{AA554F6A-D8B2-244F-807B-D82E2E83337A}" destId="{C7283120-398D-6444-B4C0-E0FBF81DD3AC}" srcOrd="4" destOrd="0" parTransId="{FBF14F40-9A6B-F946-8AE0-36B1D7F54F96}" sibTransId="{B240A943-68C3-C541-B875-D7A7CF8BF221}"/>
    <dgm:cxn modelId="{5E84CDFC-803B-F940-8EF3-AB8B961B9B50}" type="presOf" srcId="{5DA94550-8FB2-4846-A89B-48517FE647BD}" destId="{79276AD8-EAA2-244A-B55B-6142067E52DD}" srcOrd="0" destOrd="0" presId="urn:microsoft.com/office/officeart/2005/8/layout/process4"/>
    <dgm:cxn modelId="{530CD16D-1A5B-D540-9D68-FBB8F684B977}" type="presParOf" srcId="{17FE3F91-D305-8D4F-980D-26852FAF7F6E}" destId="{A9069FAC-5996-3141-963A-9E0D79069CCA}" srcOrd="0" destOrd="0" presId="urn:microsoft.com/office/officeart/2005/8/layout/process4"/>
    <dgm:cxn modelId="{C1DC323F-612C-534E-8FF4-DD4831E704FC}" type="presParOf" srcId="{A9069FAC-5996-3141-963A-9E0D79069CCA}" destId="{7B991526-D3BC-6243-AEF2-BA0ECF42C90E}" srcOrd="0" destOrd="0" presId="urn:microsoft.com/office/officeart/2005/8/layout/process4"/>
    <dgm:cxn modelId="{019982B6-2278-F348-A8FC-F07E8F0576FB}" type="presParOf" srcId="{A9069FAC-5996-3141-963A-9E0D79069CCA}" destId="{DE602F26-25A6-4040-AA27-B7F35909282C}" srcOrd="1" destOrd="0" presId="urn:microsoft.com/office/officeart/2005/8/layout/process4"/>
    <dgm:cxn modelId="{6D2771D4-B587-204B-A45A-F1B499DFC7DB}" type="presParOf" srcId="{A9069FAC-5996-3141-963A-9E0D79069CCA}" destId="{1EFEF597-7D65-E848-92CA-97ED6ADE7788}" srcOrd="2" destOrd="0" presId="urn:microsoft.com/office/officeart/2005/8/layout/process4"/>
    <dgm:cxn modelId="{EDDA6BB7-05FC-C94D-8DD1-7ECAD3925495}" type="presParOf" srcId="{1EFEF597-7D65-E848-92CA-97ED6ADE7788}" destId="{A503F882-C2DA-8B4E-AD09-33D557F6BC15}" srcOrd="0" destOrd="0" presId="urn:microsoft.com/office/officeart/2005/8/layout/process4"/>
    <dgm:cxn modelId="{FFF7F765-5E61-0345-A752-457C280CA374}" type="presParOf" srcId="{1EFEF597-7D65-E848-92CA-97ED6ADE7788}" destId="{10861577-0C37-944B-B712-4D9F2358D747}" srcOrd="1" destOrd="0" presId="urn:microsoft.com/office/officeart/2005/8/layout/process4"/>
    <dgm:cxn modelId="{AB8C4B17-143D-B545-BB74-1487B03BF1C2}" type="presParOf" srcId="{1EFEF597-7D65-E848-92CA-97ED6ADE7788}" destId="{76C97673-6C26-5440-8177-BE078AD4468F}" srcOrd="2" destOrd="0" presId="urn:microsoft.com/office/officeart/2005/8/layout/process4"/>
    <dgm:cxn modelId="{85B005A8-4CD2-D048-BE2D-773CA75B5149}" type="presParOf" srcId="{1EFEF597-7D65-E848-92CA-97ED6ADE7788}" destId="{4EE46C3B-E278-D240-9C58-9AAF343D1FF3}" srcOrd="3" destOrd="0" presId="urn:microsoft.com/office/officeart/2005/8/layout/process4"/>
    <dgm:cxn modelId="{9374A3E9-F4C7-2C49-8A48-F3E5D99A339A}" type="presParOf" srcId="{1EFEF597-7D65-E848-92CA-97ED6ADE7788}" destId="{0BD238CB-7A65-4E4A-ABDA-02A3A0AFD711}" srcOrd="4" destOrd="0" presId="urn:microsoft.com/office/officeart/2005/8/layout/process4"/>
    <dgm:cxn modelId="{75EA71CB-C80A-5A40-8BF9-DCFA2B0EEF39}" type="presParOf" srcId="{17FE3F91-D305-8D4F-980D-26852FAF7F6E}" destId="{0F14877A-D104-9E4C-9FCA-BB63C7AD278A}" srcOrd="1" destOrd="0" presId="urn:microsoft.com/office/officeart/2005/8/layout/process4"/>
    <dgm:cxn modelId="{88C0B767-FF45-0640-AFAA-835F259DE41E}" type="presParOf" srcId="{17FE3F91-D305-8D4F-980D-26852FAF7F6E}" destId="{85F4EE75-8D4C-1148-AFA1-D3DC9652F2C5}" srcOrd="2" destOrd="0" presId="urn:microsoft.com/office/officeart/2005/8/layout/process4"/>
    <dgm:cxn modelId="{74B24ECB-669D-FD42-AA56-CF27C6C91657}" type="presParOf" srcId="{85F4EE75-8D4C-1148-AFA1-D3DC9652F2C5}" destId="{FAE99D03-15A4-5740-AAA2-D446413D0ABC}" srcOrd="0" destOrd="0" presId="urn:microsoft.com/office/officeart/2005/8/layout/process4"/>
    <dgm:cxn modelId="{201CA1B1-E5D3-F84D-B4B0-E44490D7567A}" type="presParOf" srcId="{85F4EE75-8D4C-1148-AFA1-D3DC9652F2C5}" destId="{82BEE0C3-547C-184C-9615-A7C262BF583F}" srcOrd="1" destOrd="0" presId="urn:microsoft.com/office/officeart/2005/8/layout/process4"/>
    <dgm:cxn modelId="{5C481996-23DF-3E41-8D56-88A73ECF50B9}" type="presParOf" srcId="{85F4EE75-8D4C-1148-AFA1-D3DC9652F2C5}" destId="{C167F225-882F-C44F-8F36-D8973AAF1F3A}" srcOrd="2" destOrd="0" presId="urn:microsoft.com/office/officeart/2005/8/layout/process4"/>
    <dgm:cxn modelId="{ABE7A635-A63E-F448-8666-0E4201C4FD8B}" type="presParOf" srcId="{C167F225-882F-C44F-8F36-D8973AAF1F3A}" destId="{79276AD8-EAA2-244A-B55B-6142067E52DD}" srcOrd="0" destOrd="0" presId="urn:microsoft.com/office/officeart/2005/8/layout/process4"/>
    <dgm:cxn modelId="{681CB67C-B059-EC43-9209-3885B2D560B8}" type="presParOf" srcId="{C167F225-882F-C44F-8F36-D8973AAF1F3A}" destId="{71DDAADF-30EE-AA42-B944-8AFDD91D9E6E}" srcOrd="1" destOrd="0" presId="urn:microsoft.com/office/officeart/2005/8/layout/process4"/>
    <dgm:cxn modelId="{5768495C-37ED-104E-8E69-12899F51D2BC}" type="presParOf" srcId="{C167F225-882F-C44F-8F36-D8973AAF1F3A}" destId="{3BBF3C66-7378-C947-8130-9C271D0F6270}" srcOrd="2" destOrd="0" presId="urn:microsoft.com/office/officeart/2005/8/layout/process4"/>
    <dgm:cxn modelId="{DA249649-6DC1-BB43-9731-89561D7BEE53}" type="presParOf" srcId="{C167F225-882F-C44F-8F36-D8973AAF1F3A}" destId="{ACC291C1-3895-AA46-8714-3582DA321D1D}" srcOrd="3" destOrd="0" presId="urn:microsoft.com/office/officeart/2005/8/layout/process4"/>
    <dgm:cxn modelId="{EC4A16ED-C28C-F24D-B7C5-29FA1134CB19}" type="presParOf" srcId="{17FE3F91-D305-8D4F-980D-26852FAF7F6E}" destId="{84919AD5-36C3-E947-8353-A3B19E00759F}" srcOrd="3" destOrd="0" presId="urn:microsoft.com/office/officeart/2005/8/layout/process4"/>
    <dgm:cxn modelId="{B03ADA67-F346-A24D-B001-6E61736E95E8}" type="presParOf" srcId="{17FE3F91-D305-8D4F-980D-26852FAF7F6E}" destId="{95B2F941-B09B-B545-A5EE-D90E7629DC57}" srcOrd="4" destOrd="0" presId="urn:microsoft.com/office/officeart/2005/8/layout/process4"/>
    <dgm:cxn modelId="{055EF049-B5C3-AC4B-8258-79FCF76B7F55}" type="presParOf" srcId="{95B2F941-B09B-B545-A5EE-D90E7629DC57}" destId="{CD51FFEB-FF3F-094A-97E6-1E74F47F44E9}" srcOrd="0" destOrd="0" presId="urn:microsoft.com/office/officeart/2005/8/layout/process4"/>
    <dgm:cxn modelId="{E1A49590-E350-FC4D-81B1-85FD4167BDF3}" type="presParOf" srcId="{95B2F941-B09B-B545-A5EE-D90E7629DC57}" destId="{F6656935-D5CB-4D40-A9E2-B69F4A7A5FA0}" srcOrd="1" destOrd="0" presId="urn:microsoft.com/office/officeart/2005/8/layout/process4"/>
    <dgm:cxn modelId="{A997EE12-C822-F142-AB36-B7CD8A5EAEC5}" type="presParOf" srcId="{95B2F941-B09B-B545-A5EE-D90E7629DC57}" destId="{AB3C9466-3486-6E4C-8254-E87DFC0D512A}" srcOrd="2" destOrd="0" presId="urn:microsoft.com/office/officeart/2005/8/layout/process4"/>
    <dgm:cxn modelId="{1A3193BF-A477-824A-932F-448601EDFE98}" type="presParOf" srcId="{AB3C9466-3486-6E4C-8254-E87DFC0D512A}" destId="{CF49A691-A8BB-B345-BAF2-9A71F080D1A3}" srcOrd="0" destOrd="0" presId="urn:microsoft.com/office/officeart/2005/8/layout/process4"/>
    <dgm:cxn modelId="{75258A52-9C4A-E84D-A136-01462EE70F1B}" type="presParOf" srcId="{AB3C9466-3486-6E4C-8254-E87DFC0D512A}" destId="{3225B3FE-12EA-6C4E-8357-1B7A495DD8F0}" srcOrd="1" destOrd="0" presId="urn:microsoft.com/office/officeart/2005/8/layout/process4"/>
    <dgm:cxn modelId="{F992A1E3-6398-D642-A1F1-F299E3347CF4}" type="presParOf" srcId="{AB3C9466-3486-6E4C-8254-E87DFC0D512A}" destId="{32D49ECA-43DE-C64C-B840-21355E335ECB}" srcOrd="2" destOrd="0" presId="urn:microsoft.com/office/officeart/2005/8/layout/process4"/>
    <dgm:cxn modelId="{663CB810-4327-F34A-A2D3-8F2378EFEF14}" type="presParOf" srcId="{AB3C9466-3486-6E4C-8254-E87DFC0D512A}" destId="{0A6D6C50-DB1C-064E-88BB-0D0C00B850CB}"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82EAF6-BD8E-9344-882F-BEBF8F0682AD}"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fr-FR"/>
        </a:p>
      </dgm:t>
    </dgm:pt>
    <dgm:pt modelId="{F4C08397-690C-994C-ACA4-A256587160B7}">
      <dgm:prSet phldrT="[Texte]" custT="1"/>
      <dgm:spPr>
        <a:solidFill>
          <a:schemeClr val="accent1"/>
        </a:solidFill>
      </dgm:spPr>
      <dgm:t>
        <a:bodyPr/>
        <a:lstStyle/>
        <a:p>
          <a:pPr algn="ctr">
            <a:lnSpc>
              <a:spcPct val="150000"/>
            </a:lnSpc>
          </a:pPr>
          <a:r>
            <a:rPr lang="fr-FR" sz="1300" b="1" u="sng" dirty="0">
              <a:latin typeface="Times New Roman" panose="02020603050405020304" pitchFamily="18" charset="0"/>
              <a:cs typeface="Times New Roman" panose="02020603050405020304" pitchFamily="18" charset="0"/>
            </a:rPr>
            <a:t>QDG 3.1 : Peut-on mesurer la contribution de chaque acteur à la création de valeur ?</a:t>
          </a:r>
        </a:p>
      </dgm:t>
    </dgm:pt>
    <dgm:pt modelId="{BDCFD4BA-1E8E-1B43-9867-FDFEC1310656}" type="parTrans" cxnId="{7D384EE3-9FBE-5746-B946-E79E8E08D475}">
      <dgm:prSet/>
      <dgm:spPr/>
      <dgm:t>
        <a:bodyPr/>
        <a:lstStyle/>
        <a:p>
          <a:endParaRPr lang="fr-FR"/>
        </a:p>
      </dgm:t>
    </dgm:pt>
    <dgm:pt modelId="{BC92343D-6343-B84B-AF86-BF8548FCE9F0}" type="sibTrans" cxnId="{7D384EE3-9FBE-5746-B946-E79E8E08D475}">
      <dgm:prSet/>
      <dgm:spPr/>
      <dgm:t>
        <a:bodyPr/>
        <a:lstStyle/>
        <a:p>
          <a:endParaRPr lang="fr-FR"/>
        </a:p>
      </dgm:t>
    </dgm:pt>
    <dgm:pt modelId="{0127D2B8-A0E0-A24D-9D20-004C0F0546B0}">
      <dgm:prSet phldrT="[Texte]" custT="1"/>
      <dgm:spPr>
        <a:solidFill>
          <a:schemeClr val="accent1"/>
        </a:solidFill>
      </dgm:spPr>
      <dgm:t>
        <a:bodyPr/>
        <a:lstStyle/>
        <a:p>
          <a:pPr algn="l">
            <a:lnSpc>
              <a:spcPct val="150000"/>
            </a:lnSpc>
          </a:pPr>
          <a:r>
            <a:rPr lang="fr-FR" sz="1300" b="1" u="sng">
              <a:latin typeface="Times New Roman" panose="02020603050405020304" pitchFamily="18" charset="0"/>
              <a:cs typeface="Times New Roman" panose="02020603050405020304" pitchFamily="18" charset="0"/>
            </a:rPr>
            <a:t>Capacités : </a:t>
          </a:r>
        </a:p>
      </dgm:t>
    </dgm:pt>
    <dgm:pt modelId="{DEF366B8-0897-854F-9F73-28E0359CD4D2}" type="parTrans" cxnId="{CF15B75D-1D0A-E24C-9E02-A84DE51EBE06}">
      <dgm:prSet/>
      <dgm:spPr/>
      <dgm:t>
        <a:bodyPr/>
        <a:lstStyle/>
        <a:p>
          <a:endParaRPr lang="fr-FR"/>
        </a:p>
      </dgm:t>
    </dgm:pt>
    <dgm:pt modelId="{27AB1A7F-A224-2A42-B381-AC66F209C8F1}" type="sibTrans" cxnId="{CF15B75D-1D0A-E24C-9E02-A84DE51EBE06}">
      <dgm:prSet/>
      <dgm:spPr/>
      <dgm:t>
        <a:bodyPr/>
        <a:lstStyle/>
        <a:p>
          <a:endParaRPr lang="fr-FR"/>
        </a:p>
      </dgm:t>
    </dgm:pt>
    <dgm:pt modelId="{E8D38E89-91D5-DC48-A14B-3AF97C8EE3D0}">
      <dgm:prSet phldrT="[Texte]" custT="1"/>
      <dgm:spPr>
        <a:solidFill>
          <a:schemeClr val="accent1"/>
        </a:solidFill>
      </dgm:spPr>
      <dgm:t>
        <a:bodyPr/>
        <a:lstStyle/>
        <a:p>
          <a:pPr algn="l">
            <a:lnSpc>
              <a:spcPct val="150000"/>
            </a:lnSpc>
          </a:pPr>
          <a:r>
            <a:rPr lang="fr-FR" sz="1300">
              <a:latin typeface="Times New Roman" panose="02020603050405020304" pitchFamily="18" charset="0"/>
              <a:cs typeface="Times New Roman" panose="02020603050405020304" pitchFamily="18" charset="0"/>
            </a:rPr>
            <a:t>Identifier le rôle des différents acteurs intervenant dans le processus de création de valeur.</a:t>
          </a:r>
        </a:p>
      </dgm:t>
    </dgm:pt>
    <dgm:pt modelId="{F08C645D-011B-4449-AA43-947CD6BAB2D7}" type="parTrans" cxnId="{04D71C83-F663-844C-A3BE-99EE0B0E6C14}">
      <dgm:prSet/>
      <dgm:spPr/>
      <dgm:t>
        <a:bodyPr/>
        <a:lstStyle/>
        <a:p>
          <a:endParaRPr lang="fr-FR"/>
        </a:p>
      </dgm:t>
    </dgm:pt>
    <dgm:pt modelId="{4CBC320D-40B8-B241-B75D-64C0EDC36F41}" type="sibTrans" cxnId="{04D71C83-F663-844C-A3BE-99EE0B0E6C14}">
      <dgm:prSet/>
      <dgm:spPr/>
      <dgm:t>
        <a:bodyPr/>
        <a:lstStyle/>
        <a:p>
          <a:endParaRPr lang="fr-FR"/>
        </a:p>
      </dgm:t>
    </dgm:pt>
    <dgm:pt modelId="{37BD817E-B841-0A42-AA09-BC0A9E6ABD62}">
      <dgm:prSet phldrT="[Texte]" custT="1"/>
      <dgm:spPr/>
      <dgm:t>
        <a:bodyPr/>
        <a:lstStyle/>
        <a:p>
          <a:pPr algn="ctr">
            <a:lnSpc>
              <a:spcPct val="150000"/>
            </a:lnSpc>
          </a:pPr>
          <a:r>
            <a:rPr lang="fr-FR" sz="1250" b="1" u="sng" dirty="0">
              <a:latin typeface="Times New Roman" panose="02020603050405020304" pitchFamily="18" charset="0"/>
              <a:cs typeface="Times New Roman" panose="02020603050405020304" pitchFamily="18" charset="0"/>
            </a:rPr>
            <a:t>QDG 3.2 : La création de valeur conduit-elle toujours à une performance globale ?</a:t>
          </a:r>
        </a:p>
      </dgm:t>
    </dgm:pt>
    <dgm:pt modelId="{CCD3F772-957D-EB4C-B644-830932FF4723}" type="parTrans" cxnId="{257DE94B-D1B6-BF45-A1C4-349648A92A70}">
      <dgm:prSet/>
      <dgm:spPr/>
      <dgm:t>
        <a:bodyPr/>
        <a:lstStyle/>
        <a:p>
          <a:endParaRPr lang="fr-FR"/>
        </a:p>
      </dgm:t>
    </dgm:pt>
    <dgm:pt modelId="{C22B9A5A-0FD2-5A45-8F70-25A31290ABFE}" type="sibTrans" cxnId="{257DE94B-D1B6-BF45-A1C4-349648A92A70}">
      <dgm:prSet/>
      <dgm:spPr/>
      <dgm:t>
        <a:bodyPr/>
        <a:lstStyle/>
        <a:p>
          <a:endParaRPr lang="fr-FR"/>
        </a:p>
      </dgm:t>
    </dgm:pt>
    <dgm:pt modelId="{5DA94550-8FB2-4846-A89B-48517FE647BD}">
      <dgm:prSet phldrT="[Texte]" custT="1"/>
      <dgm:spPr/>
      <dgm:t>
        <a:bodyPr/>
        <a:lstStyle/>
        <a:p>
          <a:pPr algn="l">
            <a:lnSpc>
              <a:spcPct val="150000"/>
            </a:lnSpc>
          </a:pPr>
          <a:r>
            <a:rPr lang="fr-FR" sz="1250" b="1" u="sng">
              <a:latin typeface="Times New Roman" panose="02020603050405020304" pitchFamily="18" charset="0"/>
              <a:cs typeface="Times New Roman" panose="02020603050405020304" pitchFamily="18" charset="0"/>
            </a:rPr>
            <a:t>Capacités :</a:t>
          </a:r>
        </a:p>
      </dgm:t>
    </dgm:pt>
    <dgm:pt modelId="{5689142C-EDC3-074D-853A-E157BA588892}" type="parTrans" cxnId="{BE668A76-A988-DB49-A86B-5E3741232040}">
      <dgm:prSet/>
      <dgm:spPr/>
      <dgm:t>
        <a:bodyPr/>
        <a:lstStyle/>
        <a:p>
          <a:endParaRPr lang="fr-FR"/>
        </a:p>
      </dgm:t>
    </dgm:pt>
    <dgm:pt modelId="{C83BC23C-E339-5C4A-8229-C5DD2FA79C61}" type="sibTrans" cxnId="{BE668A76-A988-DB49-A86B-5E3741232040}">
      <dgm:prSet/>
      <dgm:spPr/>
      <dgm:t>
        <a:bodyPr/>
        <a:lstStyle/>
        <a:p>
          <a:endParaRPr lang="fr-FR"/>
        </a:p>
      </dgm:t>
    </dgm:pt>
    <dgm:pt modelId="{C9820C16-A114-A749-81C9-D18F7C828CFB}">
      <dgm:prSet phldrT="[Texte]" custT="1"/>
      <dgm:spPr/>
      <dgm:t>
        <a:bodyPr/>
        <a:lstStyle/>
        <a:p>
          <a:pPr algn="l">
            <a:lnSpc>
              <a:spcPct val="150000"/>
            </a:lnSpc>
          </a:pPr>
          <a:r>
            <a:rPr lang="fr-FR" sz="1250" dirty="0">
              <a:latin typeface="Times New Roman" panose="02020603050405020304" pitchFamily="18" charset="0"/>
              <a:cs typeface="Times New Roman" panose="02020603050405020304" pitchFamily="18" charset="0"/>
            </a:rPr>
            <a:t>Identifier les indicateurs pertinents pour apprécier la performance de l’organisation.</a:t>
          </a:r>
        </a:p>
      </dgm:t>
    </dgm:pt>
    <dgm:pt modelId="{03016ABC-4724-6B45-B071-C5CBAA9FD458}" type="parTrans" cxnId="{96A2BF12-A5F7-7B4A-835F-FF3EFAC3636B}">
      <dgm:prSet/>
      <dgm:spPr/>
      <dgm:t>
        <a:bodyPr/>
        <a:lstStyle/>
        <a:p>
          <a:endParaRPr lang="fr-FR"/>
        </a:p>
      </dgm:t>
    </dgm:pt>
    <dgm:pt modelId="{B5FB1E95-6CE0-4849-BDED-18B631C4FF13}" type="sibTrans" cxnId="{96A2BF12-A5F7-7B4A-835F-FF3EFAC3636B}">
      <dgm:prSet/>
      <dgm:spPr/>
      <dgm:t>
        <a:bodyPr/>
        <a:lstStyle/>
        <a:p>
          <a:endParaRPr lang="fr-FR"/>
        </a:p>
      </dgm:t>
    </dgm:pt>
    <dgm:pt modelId="{321128F6-483E-4D45-B6A9-FBA137E392C4}">
      <dgm:prSet phldrT="[Texte]" custT="1"/>
      <dgm:spPr/>
      <dgm:t>
        <a:bodyPr/>
        <a:lstStyle/>
        <a:p>
          <a:pPr algn="l">
            <a:lnSpc>
              <a:spcPct val="150000"/>
            </a:lnSpc>
          </a:pPr>
          <a:r>
            <a:rPr lang="fr-FR" sz="1250" dirty="0">
              <a:latin typeface="Times New Roman" panose="02020603050405020304" pitchFamily="18" charset="0"/>
              <a:cs typeface="Times New Roman" panose="02020603050405020304" pitchFamily="18" charset="0"/>
            </a:rPr>
            <a:t>Effectuer</a:t>
          </a:r>
          <a:r>
            <a:rPr lang="fr-FR" sz="1250" baseline="0" dirty="0">
              <a:latin typeface="Times New Roman" panose="02020603050405020304" pitchFamily="18" charset="0"/>
              <a:cs typeface="Times New Roman" panose="02020603050405020304" pitchFamily="18" charset="0"/>
            </a:rPr>
            <a:t> des comparaisons dans le temps et dans l’espace pour situer la performance de l’organisation.</a:t>
          </a:r>
          <a:endParaRPr lang="fr-FR" sz="1250" dirty="0">
            <a:latin typeface="Times New Roman" panose="02020603050405020304" pitchFamily="18" charset="0"/>
            <a:cs typeface="Times New Roman" panose="02020603050405020304" pitchFamily="18" charset="0"/>
          </a:endParaRPr>
        </a:p>
      </dgm:t>
    </dgm:pt>
    <dgm:pt modelId="{41F2002E-FC71-B248-83E2-9C5A618ECDE3}" type="parTrans" cxnId="{86314DBB-ABB1-B948-8636-D13F87487569}">
      <dgm:prSet/>
      <dgm:spPr/>
      <dgm:t>
        <a:bodyPr/>
        <a:lstStyle/>
        <a:p>
          <a:endParaRPr lang="fr-FR"/>
        </a:p>
      </dgm:t>
    </dgm:pt>
    <dgm:pt modelId="{F8AE50F9-DC2B-9841-A973-9A9B264B2EB7}" type="sibTrans" cxnId="{86314DBB-ABB1-B948-8636-D13F87487569}">
      <dgm:prSet/>
      <dgm:spPr/>
      <dgm:t>
        <a:bodyPr/>
        <a:lstStyle/>
        <a:p>
          <a:endParaRPr lang="fr-FR"/>
        </a:p>
      </dgm:t>
    </dgm:pt>
    <dgm:pt modelId="{26FE6918-676A-4846-BD4C-261CB9E5533F}">
      <dgm:prSet phldrT="[Texte]" custT="1"/>
      <dgm:spPr/>
      <dgm:t>
        <a:bodyPr/>
        <a:lstStyle/>
        <a:p>
          <a:pPr algn="l">
            <a:lnSpc>
              <a:spcPct val="150000"/>
            </a:lnSpc>
          </a:pPr>
          <a:r>
            <a:rPr lang="fr-FR" sz="1250">
              <a:latin typeface="Times New Roman" panose="02020603050405020304" pitchFamily="18" charset="0"/>
              <a:cs typeface="Times New Roman" panose="02020603050405020304" pitchFamily="18" charset="0"/>
            </a:rPr>
            <a:t>Repérer, dans une organisation, en quoi les aspirations des différentes acteurs peuvent constituer des contraintes et/ou des opportunités dans la recherche de la performance.</a:t>
          </a:r>
        </a:p>
      </dgm:t>
    </dgm:pt>
    <dgm:pt modelId="{36424389-18B5-594B-A67A-AFDE57DED912}" type="parTrans" cxnId="{49833556-7FEF-A44B-BF5E-8E93AD80BEBA}">
      <dgm:prSet/>
      <dgm:spPr/>
      <dgm:t>
        <a:bodyPr/>
        <a:lstStyle/>
        <a:p>
          <a:endParaRPr lang="fr-FR"/>
        </a:p>
      </dgm:t>
    </dgm:pt>
    <dgm:pt modelId="{7CCF3122-03F0-F749-B48D-0102C6B704F3}" type="sibTrans" cxnId="{49833556-7FEF-A44B-BF5E-8E93AD80BEBA}">
      <dgm:prSet/>
      <dgm:spPr/>
      <dgm:t>
        <a:bodyPr/>
        <a:lstStyle/>
        <a:p>
          <a:endParaRPr lang="fr-FR"/>
        </a:p>
      </dgm:t>
    </dgm:pt>
    <dgm:pt modelId="{55952A85-7343-D84E-B22C-C4085FD4B7BA}">
      <dgm:prSet custT="1"/>
      <dgm:spPr>
        <a:solidFill>
          <a:schemeClr val="accent1"/>
        </a:solidFill>
      </dgm:spPr>
      <dgm:t>
        <a:bodyPr spcFirstLastPara="0" vert="horz" wrap="square" lIns="99568" tIns="17780" rIns="99568" bIns="17780" numCol="1" spcCol="1270" anchor="ctr" anchorCtr="0"/>
        <a:lstStyle/>
        <a:p>
          <a:pPr algn="l">
            <a:lnSpc>
              <a:spcPct val="150000"/>
            </a:lnSpc>
          </a:pPr>
          <a:r>
            <a:rPr lang="fr-FR" sz="1300" kern="1200" dirty="0">
              <a:latin typeface="Times New Roman" panose="02020603050405020304" pitchFamily="18" charset="0"/>
              <a:ea typeface="+mn-ea"/>
              <a:cs typeface="Times New Roman" panose="02020603050405020304" pitchFamily="18" charset="0"/>
            </a:rPr>
            <a:t>Caractériser les différents types de valeur et les mettre en relation avec attentes d’acteurs. </a:t>
          </a:r>
          <a:endParaRPr lang="fr-FR" sz="1300" kern="1200" dirty="0"/>
        </a:p>
      </dgm:t>
    </dgm:pt>
    <dgm:pt modelId="{33DFAC30-4E84-814A-93B0-2531C4DAD63D}" type="parTrans" cxnId="{1945A968-6452-674A-A9F7-8588B38EE24C}">
      <dgm:prSet/>
      <dgm:spPr/>
      <dgm:t>
        <a:bodyPr/>
        <a:lstStyle/>
        <a:p>
          <a:endParaRPr lang="fr-FR"/>
        </a:p>
      </dgm:t>
    </dgm:pt>
    <dgm:pt modelId="{7EE9F96D-5DE2-E742-B2A7-709F38DFCCE5}" type="sibTrans" cxnId="{1945A968-6452-674A-A9F7-8588B38EE24C}">
      <dgm:prSet/>
      <dgm:spPr/>
      <dgm:t>
        <a:bodyPr/>
        <a:lstStyle/>
        <a:p>
          <a:endParaRPr lang="fr-FR"/>
        </a:p>
      </dgm:t>
    </dgm:pt>
    <dgm:pt modelId="{99C8A3D9-CB23-0646-B76E-62D1C2B039B0}">
      <dgm:prSet custT="1"/>
      <dgm:spPr>
        <a:solidFill>
          <a:schemeClr val="accent1"/>
        </a:solidFill>
      </dgm:spPr>
      <dgm:t>
        <a:bodyPr/>
        <a:lstStyle/>
        <a:p>
          <a:pPr algn="l">
            <a:lnSpc>
              <a:spcPct val="150000"/>
            </a:lnSpc>
          </a:pPr>
          <a:r>
            <a:rPr lang="fr-FR" sz="1300" kern="1200" dirty="0">
              <a:latin typeface="Times New Roman" panose="02020603050405020304" pitchFamily="18" charset="0"/>
              <a:ea typeface="+mn-ea"/>
              <a:cs typeface="Times New Roman" panose="02020603050405020304" pitchFamily="18" charset="0"/>
            </a:rPr>
            <a:t>Repérer, à partir de la notion de valeur ajoutée, les répartitions possible afin de répondre au attentes des acteurs, en prenant en compte les contraintes de gestion.</a:t>
          </a:r>
        </a:p>
      </dgm:t>
    </dgm:pt>
    <dgm:pt modelId="{1880700E-578E-4D43-86C3-0D85905D9260}" type="parTrans" cxnId="{C6EC43E6-636B-D545-8ECD-31A1B5CC77A3}">
      <dgm:prSet/>
      <dgm:spPr/>
      <dgm:t>
        <a:bodyPr/>
        <a:lstStyle/>
        <a:p>
          <a:endParaRPr lang="fr-FR"/>
        </a:p>
      </dgm:t>
    </dgm:pt>
    <dgm:pt modelId="{4E53ED1C-3384-A741-AB1E-D90A14F610B0}" type="sibTrans" cxnId="{C6EC43E6-636B-D545-8ECD-31A1B5CC77A3}">
      <dgm:prSet/>
      <dgm:spPr/>
      <dgm:t>
        <a:bodyPr/>
        <a:lstStyle/>
        <a:p>
          <a:endParaRPr lang="fr-FR"/>
        </a:p>
      </dgm:t>
    </dgm:pt>
    <dgm:pt modelId="{D691DBA3-4059-8045-992B-3BBF95CEE9B4}">
      <dgm:prSet custT="1"/>
      <dgm:spPr/>
      <dgm:t>
        <a:bodyPr/>
        <a:lstStyle/>
        <a:p>
          <a:pPr algn="l">
            <a:lnSpc>
              <a:spcPct val="150000"/>
            </a:lnSpc>
          </a:pPr>
          <a:r>
            <a:rPr lang="fr-FR" sz="1250" dirty="0">
              <a:latin typeface="Times New Roman" panose="02020603050405020304" pitchFamily="18" charset="0"/>
              <a:cs typeface="Times New Roman" panose="02020603050405020304" pitchFamily="18" charset="0"/>
            </a:rPr>
            <a:t>Percevoir le caractère potentiellement contradictoire des différents types de performances.</a:t>
          </a:r>
        </a:p>
      </dgm:t>
    </dgm:pt>
    <dgm:pt modelId="{39B7DF5A-FD0D-AB4B-AB48-9DE692563EC4}" type="parTrans" cxnId="{F4758F47-9350-2B40-B95A-6C3E805480EE}">
      <dgm:prSet/>
      <dgm:spPr/>
      <dgm:t>
        <a:bodyPr/>
        <a:lstStyle/>
        <a:p>
          <a:endParaRPr lang="fr-FR"/>
        </a:p>
      </dgm:t>
    </dgm:pt>
    <dgm:pt modelId="{646BC06D-1193-AE4B-AD74-D0AA99590532}" type="sibTrans" cxnId="{F4758F47-9350-2B40-B95A-6C3E805480EE}">
      <dgm:prSet/>
      <dgm:spPr/>
      <dgm:t>
        <a:bodyPr/>
        <a:lstStyle/>
        <a:p>
          <a:endParaRPr lang="fr-FR"/>
        </a:p>
      </dgm:t>
    </dgm:pt>
    <dgm:pt modelId="{9A54B8BB-FC3F-414C-B0B5-F75F09F4EF65}" type="pres">
      <dgm:prSet presAssocID="{CA82EAF6-BD8E-9344-882F-BEBF8F0682AD}" presName="Name0" presStyleCnt="0">
        <dgm:presLayoutVars>
          <dgm:dir/>
          <dgm:resizeHandles val="exact"/>
        </dgm:presLayoutVars>
      </dgm:prSet>
      <dgm:spPr/>
    </dgm:pt>
    <dgm:pt modelId="{9D51EA5F-CF74-C543-8ED7-FB5F88C68482}" type="pres">
      <dgm:prSet presAssocID="{F4C08397-690C-994C-ACA4-A256587160B7}" presName="node" presStyleLbl="node1" presStyleIdx="0" presStyleCnt="2" custScaleX="116525" custScaleY="128243">
        <dgm:presLayoutVars>
          <dgm:bulletEnabled val="1"/>
        </dgm:presLayoutVars>
      </dgm:prSet>
      <dgm:spPr/>
    </dgm:pt>
    <dgm:pt modelId="{88D5C602-EA9D-7C4B-83F0-A86CC4A3BD1F}" type="pres">
      <dgm:prSet presAssocID="{BC92343D-6343-B84B-AF86-BF8548FCE9F0}" presName="sibTrans" presStyleLbl="sibTrans2D1" presStyleIdx="0" presStyleCnt="1"/>
      <dgm:spPr/>
    </dgm:pt>
    <dgm:pt modelId="{E99A8D23-D8E3-5043-89F0-EC796351BDD4}" type="pres">
      <dgm:prSet presAssocID="{BC92343D-6343-B84B-AF86-BF8548FCE9F0}" presName="connectorText" presStyleLbl="sibTrans2D1" presStyleIdx="0" presStyleCnt="1"/>
      <dgm:spPr/>
    </dgm:pt>
    <dgm:pt modelId="{69F99DCA-11DA-2645-9025-5A3AEFFCF1A8}" type="pres">
      <dgm:prSet presAssocID="{37BD817E-B841-0A42-AA09-BC0A9E6ABD62}" presName="node" presStyleLbl="node1" presStyleIdx="1" presStyleCnt="2" custScaleX="123869" custScaleY="124393">
        <dgm:presLayoutVars>
          <dgm:bulletEnabled val="1"/>
        </dgm:presLayoutVars>
      </dgm:prSet>
      <dgm:spPr/>
    </dgm:pt>
  </dgm:ptLst>
  <dgm:cxnLst>
    <dgm:cxn modelId="{5560D203-18E7-FE4E-933A-BBB3B62727AF}" type="presOf" srcId="{E8D38E89-91D5-DC48-A14B-3AF97C8EE3D0}" destId="{9D51EA5F-CF74-C543-8ED7-FB5F88C68482}" srcOrd="0" destOrd="2" presId="urn:microsoft.com/office/officeart/2005/8/layout/process1"/>
    <dgm:cxn modelId="{FCE93B0A-F05A-E142-AEE0-CD99E753A93C}" type="presOf" srcId="{321128F6-483E-4D45-B6A9-FBA137E392C4}" destId="{69F99DCA-11DA-2645-9025-5A3AEFFCF1A8}" srcOrd="0" destOrd="3" presId="urn:microsoft.com/office/officeart/2005/8/layout/process1"/>
    <dgm:cxn modelId="{96A2BF12-A5F7-7B4A-835F-FF3EFAC3636B}" srcId="{37BD817E-B841-0A42-AA09-BC0A9E6ABD62}" destId="{C9820C16-A114-A749-81C9-D18F7C828CFB}" srcOrd="1" destOrd="0" parTransId="{03016ABC-4724-6B45-B071-C5CBAA9FD458}" sibTransId="{B5FB1E95-6CE0-4849-BDED-18B631C4FF13}"/>
    <dgm:cxn modelId="{C373322D-9841-914A-A143-A44ADF2375D1}" type="presOf" srcId="{0127D2B8-A0E0-A24D-9D20-004C0F0546B0}" destId="{9D51EA5F-CF74-C543-8ED7-FB5F88C68482}" srcOrd="0" destOrd="1" presId="urn:microsoft.com/office/officeart/2005/8/layout/process1"/>
    <dgm:cxn modelId="{46F5E02F-D77B-4C4A-AEC2-195BDFD6DE3F}" type="presOf" srcId="{55952A85-7343-D84E-B22C-C4085FD4B7BA}" destId="{9D51EA5F-CF74-C543-8ED7-FB5F88C68482}" srcOrd="0" destOrd="3" presId="urn:microsoft.com/office/officeart/2005/8/layout/process1"/>
    <dgm:cxn modelId="{71D6F131-2603-C048-B2EA-8EA041B5E72D}" type="presOf" srcId="{F4C08397-690C-994C-ACA4-A256587160B7}" destId="{9D51EA5F-CF74-C543-8ED7-FB5F88C68482}" srcOrd="0" destOrd="0" presId="urn:microsoft.com/office/officeart/2005/8/layout/process1"/>
    <dgm:cxn modelId="{237FE037-E4AC-B54B-9096-C424E96985A4}" type="presOf" srcId="{BC92343D-6343-B84B-AF86-BF8548FCE9F0}" destId="{E99A8D23-D8E3-5043-89F0-EC796351BDD4}" srcOrd="1" destOrd="0" presId="urn:microsoft.com/office/officeart/2005/8/layout/process1"/>
    <dgm:cxn modelId="{F4758F47-9350-2B40-B95A-6C3E805480EE}" srcId="{37BD817E-B841-0A42-AA09-BC0A9E6ABD62}" destId="{D691DBA3-4059-8045-992B-3BBF95CEE9B4}" srcOrd="4" destOrd="0" parTransId="{39B7DF5A-FD0D-AB4B-AB48-9DE692563EC4}" sibTransId="{646BC06D-1193-AE4B-AD74-D0AA99590532}"/>
    <dgm:cxn modelId="{257DE94B-D1B6-BF45-A1C4-349648A92A70}" srcId="{CA82EAF6-BD8E-9344-882F-BEBF8F0682AD}" destId="{37BD817E-B841-0A42-AA09-BC0A9E6ABD62}" srcOrd="1" destOrd="0" parTransId="{CCD3F772-957D-EB4C-B644-830932FF4723}" sibTransId="{C22B9A5A-0FD2-5A45-8F70-25A31290ABFE}"/>
    <dgm:cxn modelId="{1B64104D-2585-3141-83AD-AE30CDFBA11F}" type="presOf" srcId="{C9820C16-A114-A749-81C9-D18F7C828CFB}" destId="{69F99DCA-11DA-2645-9025-5A3AEFFCF1A8}" srcOrd="0" destOrd="2" presId="urn:microsoft.com/office/officeart/2005/8/layout/process1"/>
    <dgm:cxn modelId="{49833556-7FEF-A44B-BF5E-8E93AD80BEBA}" srcId="{37BD817E-B841-0A42-AA09-BC0A9E6ABD62}" destId="{26FE6918-676A-4846-BD4C-261CB9E5533F}" srcOrd="3" destOrd="0" parTransId="{36424389-18B5-594B-A67A-AFDE57DED912}" sibTransId="{7CCF3122-03F0-F749-B48D-0102C6B704F3}"/>
    <dgm:cxn modelId="{DA695259-23A4-454E-96A4-81F75B8862B8}" type="presOf" srcId="{26FE6918-676A-4846-BD4C-261CB9E5533F}" destId="{69F99DCA-11DA-2645-9025-5A3AEFFCF1A8}" srcOrd="0" destOrd="4" presId="urn:microsoft.com/office/officeart/2005/8/layout/process1"/>
    <dgm:cxn modelId="{CF15B75D-1D0A-E24C-9E02-A84DE51EBE06}" srcId="{F4C08397-690C-994C-ACA4-A256587160B7}" destId="{0127D2B8-A0E0-A24D-9D20-004C0F0546B0}" srcOrd="0" destOrd="0" parTransId="{DEF366B8-0897-854F-9F73-28E0359CD4D2}" sibTransId="{27AB1A7F-A224-2A42-B381-AC66F209C8F1}"/>
    <dgm:cxn modelId="{1945A968-6452-674A-A9F7-8588B38EE24C}" srcId="{F4C08397-690C-994C-ACA4-A256587160B7}" destId="{55952A85-7343-D84E-B22C-C4085FD4B7BA}" srcOrd="2" destOrd="0" parTransId="{33DFAC30-4E84-814A-93B0-2531C4DAD63D}" sibTransId="{7EE9F96D-5DE2-E742-B2A7-709F38DFCCE5}"/>
    <dgm:cxn modelId="{BE668A76-A988-DB49-A86B-5E3741232040}" srcId="{37BD817E-B841-0A42-AA09-BC0A9E6ABD62}" destId="{5DA94550-8FB2-4846-A89B-48517FE647BD}" srcOrd="0" destOrd="0" parTransId="{5689142C-EDC3-074D-853A-E157BA588892}" sibTransId="{C83BC23C-E339-5C4A-8229-C5DD2FA79C61}"/>
    <dgm:cxn modelId="{D3428177-D569-9049-ACA2-9D693720219A}" type="presOf" srcId="{37BD817E-B841-0A42-AA09-BC0A9E6ABD62}" destId="{69F99DCA-11DA-2645-9025-5A3AEFFCF1A8}" srcOrd="0" destOrd="0" presId="urn:microsoft.com/office/officeart/2005/8/layout/process1"/>
    <dgm:cxn modelId="{04D71C83-F663-844C-A3BE-99EE0B0E6C14}" srcId="{F4C08397-690C-994C-ACA4-A256587160B7}" destId="{E8D38E89-91D5-DC48-A14B-3AF97C8EE3D0}" srcOrd="1" destOrd="0" parTransId="{F08C645D-011B-4449-AA43-947CD6BAB2D7}" sibTransId="{4CBC320D-40B8-B241-B75D-64C0EDC36F41}"/>
    <dgm:cxn modelId="{72D12394-2657-3641-A9FE-4CA6F1D92CD9}" type="presOf" srcId="{99C8A3D9-CB23-0646-B76E-62D1C2B039B0}" destId="{9D51EA5F-CF74-C543-8ED7-FB5F88C68482}" srcOrd="0" destOrd="4" presId="urn:microsoft.com/office/officeart/2005/8/layout/process1"/>
    <dgm:cxn modelId="{DECFACA5-DBE7-BC49-A4A7-A3A6238456D2}" type="presOf" srcId="{5DA94550-8FB2-4846-A89B-48517FE647BD}" destId="{69F99DCA-11DA-2645-9025-5A3AEFFCF1A8}" srcOrd="0" destOrd="1" presId="urn:microsoft.com/office/officeart/2005/8/layout/process1"/>
    <dgm:cxn modelId="{7D034AA8-C646-674B-BA13-75516CF03330}" type="presOf" srcId="{D691DBA3-4059-8045-992B-3BBF95CEE9B4}" destId="{69F99DCA-11DA-2645-9025-5A3AEFFCF1A8}" srcOrd="0" destOrd="5" presId="urn:microsoft.com/office/officeart/2005/8/layout/process1"/>
    <dgm:cxn modelId="{0873B3AA-E9F0-574C-9535-C7F375268F5A}" type="presOf" srcId="{CA82EAF6-BD8E-9344-882F-BEBF8F0682AD}" destId="{9A54B8BB-FC3F-414C-B0B5-F75F09F4EF65}" srcOrd="0" destOrd="0" presId="urn:microsoft.com/office/officeart/2005/8/layout/process1"/>
    <dgm:cxn modelId="{86314DBB-ABB1-B948-8636-D13F87487569}" srcId="{37BD817E-B841-0A42-AA09-BC0A9E6ABD62}" destId="{321128F6-483E-4D45-B6A9-FBA137E392C4}" srcOrd="2" destOrd="0" parTransId="{41F2002E-FC71-B248-83E2-9C5A618ECDE3}" sibTransId="{F8AE50F9-DC2B-9841-A973-9A9B264B2EB7}"/>
    <dgm:cxn modelId="{7D384EE3-9FBE-5746-B946-E79E8E08D475}" srcId="{CA82EAF6-BD8E-9344-882F-BEBF8F0682AD}" destId="{F4C08397-690C-994C-ACA4-A256587160B7}" srcOrd="0" destOrd="0" parTransId="{BDCFD4BA-1E8E-1B43-9867-FDFEC1310656}" sibTransId="{BC92343D-6343-B84B-AF86-BF8548FCE9F0}"/>
    <dgm:cxn modelId="{AA90D6E5-D6E3-B842-B428-DA75B45F85AA}" type="presOf" srcId="{BC92343D-6343-B84B-AF86-BF8548FCE9F0}" destId="{88D5C602-EA9D-7C4B-83F0-A86CC4A3BD1F}" srcOrd="0" destOrd="0" presId="urn:microsoft.com/office/officeart/2005/8/layout/process1"/>
    <dgm:cxn modelId="{C6EC43E6-636B-D545-8ECD-31A1B5CC77A3}" srcId="{F4C08397-690C-994C-ACA4-A256587160B7}" destId="{99C8A3D9-CB23-0646-B76E-62D1C2B039B0}" srcOrd="3" destOrd="0" parTransId="{1880700E-578E-4D43-86C3-0D85905D9260}" sibTransId="{4E53ED1C-3384-A741-AB1E-D90A14F610B0}"/>
    <dgm:cxn modelId="{9CDF0C9A-8320-C348-99D9-17034110FE2E}" type="presParOf" srcId="{9A54B8BB-FC3F-414C-B0B5-F75F09F4EF65}" destId="{9D51EA5F-CF74-C543-8ED7-FB5F88C68482}" srcOrd="0" destOrd="0" presId="urn:microsoft.com/office/officeart/2005/8/layout/process1"/>
    <dgm:cxn modelId="{B62A341A-7C89-BE42-91E7-15E27F69BFA0}" type="presParOf" srcId="{9A54B8BB-FC3F-414C-B0B5-F75F09F4EF65}" destId="{88D5C602-EA9D-7C4B-83F0-A86CC4A3BD1F}" srcOrd="1" destOrd="0" presId="urn:microsoft.com/office/officeart/2005/8/layout/process1"/>
    <dgm:cxn modelId="{06710C75-BB87-F24A-9B47-43CA62CEB0A0}" type="presParOf" srcId="{88D5C602-EA9D-7C4B-83F0-A86CC4A3BD1F}" destId="{E99A8D23-D8E3-5043-89F0-EC796351BDD4}" srcOrd="0" destOrd="0" presId="urn:microsoft.com/office/officeart/2005/8/layout/process1"/>
    <dgm:cxn modelId="{16F17AD9-E40D-4148-968E-B0DCE1FAC1CC}" type="presParOf" srcId="{9A54B8BB-FC3F-414C-B0B5-F75F09F4EF65}" destId="{69F99DCA-11DA-2645-9025-5A3AEFFCF1A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82EAF6-BD8E-9344-882F-BEBF8F0682AD}"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fr-FR"/>
        </a:p>
      </dgm:t>
    </dgm:pt>
    <dgm:pt modelId="{F4C08397-690C-994C-ACA4-A256587160B7}">
      <dgm:prSet phldrT="[Texte]"/>
      <dgm:spPr/>
      <dgm:t>
        <a:bodyPr/>
        <a:lstStyle/>
        <a:p>
          <a:pPr algn="ctr">
            <a:lnSpc>
              <a:spcPct val="150000"/>
            </a:lnSpc>
          </a:pPr>
          <a:r>
            <a:rPr lang="fr-FR" b="1" u="sng" dirty="0">
              <a:latin typeface="Times New Roman" panose="02020603050405020304" pitchFamily="18" charset="0"/>
              <a:cs typeface="Times New Roman" panose="02020603050405020304" pitchFamily="18" charset="0"/>
            </a:rPr>
            <a:t>QDG 4.1 : Quelle prise en compte du temps dans la gestion de l’organisation ?</a:t>
          </a:r>
        </a:p>
      </dgm:t>
    </dgm:pt>
    <dgm:pt modelId="{BDCFD4BA-1E8E-1B43-9867-FDFEC1310656}" type="parTrans" cxnId="{7D384EE3-9FBE-5746-B946-E79E8E08D475}">
      <dgm:prSet/>
      <dgm:spPr/>
      <dgm:t>
        <a:bodyPr/>
        <a:lstStyle/>
        <a:p>
          <a:endParaRPr lang="fr-FR"/>
        </a:p>
      </dgm:t>
    </dgm:pt>
    <dgm:pt modelId="{BC92343D-6343-B84B-AF86-BF8548FCE9F0}" type="sibTrans" cxnId="{7D384EE3-9FBE-5746-B946-E79E8E08D475}">
      <dgm:prSet/>
      <dgm:spPr>
        <a:solidFill>
          <a:schemeClr val="accent5">
            <a:lumMod val="60000"/>
            <a:lumOff val="40000"/>
          </a:schemeClr>
        </a:solidFill>
      </dgm:spPr>
      <dgm:t>
        <a:bodyPr/>
        <a:lstStyle/>
        <a:p>
          <a:endParaRPr lang="fr-FR"/>
        </a:p>
      </dgm:t>
    </dgm:pt>
    <dgm:pt modelId="{0127D2B8-A0E0-A24D-9D20-004C0F0546B0}">
      <dgm:prSet phldrT="[Texte]"/>
      <dgm:spPr/>
      <dgm:t>
        <a:bodyPr/>
        <a:lstStyle/>
        <a:p>
          <a:pPr algn="l">
            <a:lnSpc>
              <a:spcPct val="150000"/>
            </a:lnSpc>
          </a:pPr>
          <a:r>
            <a:rPr lang="fr-FR" b="1" u="sng">
              <a:latin typeface="Times New Roman" panose="02020603050405020304" pitchFamily="18" charset="0"/>
              <a:cs typeface="Times New Roman" panose="02020603050405020304" pitchFamily="18" charset="0"/>
            </a:rPr>
            <a:t>Capacités : </a:t>
          </a:r>
        </a:p>
      </dgm:t>
    </dgm:pt>
    <dgm:pt modelId="{DEF366B8-0897-854F-9F73-28E0359CD4D2}" type="parTrans" cxnId="{CF15B75D-1D0A-E24C-9E02-A84DE51EBE06}">
      <dgm:prSet/>
      <dgm:spPr/>
      <dgm:t>
        <a:bodyPr/>
        <a:lstStyle/>
        <a:p>
          <a:endParaRPr lang="fr-FR"/>
        </a:p>
      </dgm:t>
    </dgm:pt>
    <dgm:pt modelId="{27AB1A7F-A224-2A42-B381-AC66F209C8F1}" type="sibTrans" cxnId="{CF15B75D-1D0A-E24C-9E02-A84DE51EBE06}">
      <dgm:prSet/>
      <dgm:spPr/>
      <dgm:t>
        <a:bodyPr/>
        <a:lstStyle/>
        <a:p>
          <a:endParaRPr lang="fr-FR"/>
        </a:p>
      </dgm:t>
    </dgm:pt>
    <dgm:pt modelId="{E8D38E89-91D5-DC48-A14B-3AF97C8EE3D0}">
      <dgm:prSet phldrT="[Texte]"/>
      <dgm:spPr/>
      <dgm:t>
        <a:bodyPr/>
        <a:lstStyle/>
        <a:p>
          <a:pPr algn="l">
            <a:lnSpc>
              <a:spcPct val="150000"/>
            </a:lnSpc>
          </a:pPr>
          <a:r>
            <a:rPr lang="fr-FR">
              <a:latin typeface="Times New Roman" panose="02020603050405020304" pitchFamily="18" charset="0"/>
              <a:cs typeface="Times New Roman" panose="02020603050405020304" pitchFamily="18" charset="0"/>
            </a:rPr>
            <a:t>Expliquer en quoi le temps est sources d’incertitude.</a:t>
          </a:r>
        </a:p>
      </dgm:t>
    </dgm:pt>
    <dgm:pt modelId="{F08C645D-011B-4449-AA43-947CD6BAB2D7}" type="parTrans" cxnId="{04D71C83-F663-844C-A3BE-99EE0B0E6C14}">
      <dgm:prSet/>
      <dgm:spPr/>
      <dgm:t>
        <a:bodyPr/>
        <a:lstStyle/>
        <a:p>
          <a:endParaRPr lang="fr-FR"/>
        </a:p>
      </dgm:t>
    </dgm:pt>
    <dgm:pt modelId="{4CBC320D-40B8-B241-B75D-64C0EDC36F41}" type="sibTrans" cxnId="{04D71C83-F663-844C-A3BE-99EE0B0E6C14}">
      <dgm:prSet/>
      <dgm:spPr/>
      <dgm:t>
        <a:bodyPr/>
        <a:lstStyle/>
        <a:p>
          <a:endParaRPr lang="fr-FR"/>
        </a:p>
      </dgm:t>
    </dgm:pt>
    <dgm:pt modelId="{37BD817E-B841-0A42-AA09-BC0A9E6ABD62}">
      <dgm:prSet phldrT="[Texte]"/>
      <dgm:spPr/>
      <dgm:t>
        <a:bodyPr/>
        <a:lstStyle/>
        <a:p>
          <a:pPr algn="ctr">
            <a:lnSpc>
              <a:spcPct val="150000"/>
            </a:lnSpc>
          </a:pPr>
          <a:r>
            <a:rPr lang="fr-FR" b="1" u="sng" dirty="0">
              <a:latin typeface="Times New Roman" panose="02020603050405020304" pitchFamily="18" charset="0"/>
              <a:cs typeface="Times New Roman" panose="02020603050405020304" pitchFamily="18" charset="0"/>
            </a:rPr>
            <a:t>QDG 4.2 : L’amélioration de la performance est-elle sans risque ?</a:t>
          </a:r>
        </a:p>
      </dgm:t>
    </dgm:pt>
    <dgm:pt modelId="{CCD3F772-957D-EB4C-B644-830932FF4723}" type="parTrans" cxnId="{257DE94B-D1B6-BF45-A1C4-349648A92A70}">
      <dgm:prSet/>
      <dgm:spPr/>
      <dgm:t>
        <a:bodyPr/>
        <a:lstStyle/>
        <a:p>
          <a:endParaRPr lang="fr-FR"/>
        </a:p>
      </dgm:t>
    </dgm:pt>
    <dgm:pt modelId="{C22B9A5A-0FD2-5A45-8F70-25A31290ABFE}" type="sibTrans" cxnId="{257DE94B-D1B6-BF45-A1C4-349648A92A70}">
      <dgm:prSet/>
      <dgm:spPr/>
      <dgm:t>
        <a:bodyPr/>
        <a:lstStyle/>
        <a:p>
          <a:endParaRPr lang="fr-FR"/>
        </a:p>
      </dgm:t>
    </dgm:pt>
    <dgm:pt modelId="{5DA94550-8FB2-4846-A89B-48517FE647BD}">
      <dgm:prSet phldrT="[Texte]"/>
      <dgm:spPr/>
      <dgm:t>
        <a:bodyPr/>
        <a:lstStyle/>
        <a:p>
          <a:pPr algn="l">
            <a:lnSpc>
              <a:spcPct val="150000"/>
            </a:lnSpc>
          </a:pPr>
          <a:r>
            <a:rPr lang="fr-FR" b="1" u="sng">
              <a:latin typeface="Times New Roman" panose="02020603050405020304" pitchFamily="18" charset="0"/>
              <a:cs typeface="Times New Roman" panose="02020603050405020304" pitchFamily="18" charset="0"/>
            </a:rPr>
            <a:t>Capacités :</a:t>
          </a:r>
        </a:p>
      </dgm:t>
    </dgm:pt>
    <dgm:pt modelId="{5689142C-EDC3-074D-853A-E157BA588892}" type="parTrans" cxnId="{BE668A76-A988-DB49-A86B-5E3741232040}">
      <dgm:prSet/>
      <dgm:spPr/>
      <dgm:t>
        <a:bodyPr/>
        <a:lstStyle/>
        <a:p>
          <a:endParaRPr lang="fr-FR"/>
        </a:p>
      </dgm:t>
    </dgm:pt>
    <dgm:pt modelId="{C83BC23C-E339-5C4A-8229-C5DD2FA79C61}" type="sibTrans" cxnId="{BE668A76-A988-DB49-A86B-5E3741232040}">
      <dgm:prSet/>
      <dgm:spPr/>
      <dgm:t>
        <a:bodyPr/>
        <a:lstStyle/>
        <a:p>
          <a:endParaRPr lang="fr-FR"/>
        </a:p>
      </dgm:t>
    </dgm:pt>
    <dgm:pt modelId="{C9820C16-A114-A749-81C9-D18F7C828CFB}">
      <dgm:prSet phldrT="[Texte]"/>
      <dgm:spPr/>
      <dgm:t>
        <a:bodyPr/>
        <a:lstStyle/>
        <a:p>
          <a:pPr algn="l">
            <a:lnSpc>
              <a:spcPct val="150000"/>
            </a:lnSpc>
          </a:pPr>
          <a:r>
            <a:rPr lang="fr-FR" dirty="0">
              <a:latin typeface="Times New Roman" panose="02020603050405020304" pitchFamily="18" charset="0"/>
              <a:cs typeface="Times New Roman" panose="02020603050405020304" pitchFamily="18" charset="0"/>
            </a:rPr>
            <a:t>Repérer les risques externes auxquels les organisations sont confrontées.</a:t>
          </a:r>
        </a:p>
      </dgm:t>
    </dgm:pt>
    <dgm:pt modelId="{03016ABC-4724-6B45-B071-C5CBAA9FD458}" type="parTrans" cxnId="{96A2BF12-A5F7-7B4A-835F-FF3EFAC3636B}">
      <dgm:prSet/>
      <dgm:spPr/>
      <dgm:t>
        <a:bodyPr/>
        <a:lstStyle/>
        <a:p>
          <a:endParaRPr lang="fr-FR"/>
        </a:p>
      </dgm:t>
    </dgm:pt>
    <dgm:pt modelId="{B5FB1E95-6CE0-4849-BDED-18B631C4FF13}" type="sibTrans" cxnId="{96A2BF12-A5F7-7B4A-835F-FF3EFAC3636B}">
      <dgm:prSet/>
      <dgm:spPr/>
      <dgm:t>
        <a:bodyPr/>
        <a:lstStyle/>
        <a:p>
          <a:endParaRPr lang="fr-FR"/>
        </a:p>
      </dgm:t>
    </dgm:pt>
    <dgm:pt modelId="{321128F6-483E-4D45-B6A9-FBA137E392C4}">
      <dgm:prSet phldrT="[Texte]"/>
      <dgm:spPr/>
      <dgm:t>
        <a:bodyPr/>
        <a:lstStyle/>
        <a:p>
          <a:pPr algn="l">
            <a:lnSpc>
              <a:spcPct val="150000"/>
            </a:lnSpc>
          </a:pPr>
          <a:r>
            <a:rPr lang="fr-FR">
              <a:latin typeface="Times New Roman" panose="02020603050405020304" pitchFamily="18" charset="0"/>
              <a:cs typeface="Times New Roman" panose="02020603050405020304" pitchFamily="18" charset="0"/>
            </a:rPr>
            <a:t>Repérer</a:t>
          </a:r>
          <a:r>
            <a:rPr lang="fr-FR" baseline="0">
              <a:latin typeface="Times New Roman" panose="02020603050405020304" pitchFamily="18" charset="0"/>
              <a:cs typeface="Times New Roman" panose="02020603050405020304" pitchFamily="18" charset="0"/>
            </a:rPr>
            <a:t> les risques induis par une décision dans un contexte organisationnel donné.</a:t>
          </a:r>
          <a:endParaRPr lang="fr-FR">
            <a:latin typeface="Times New Roman" panose="02020603050405020304" pitchFamily="18" charset="0"/>
            <a:cs typeface="Times New Roman" panose="02020603050405020304" pitchFamily="18" charset="0"/>
          </a:endParaRPr>
        </a:p>
      </dgm:t>
    </dgm:pt>
    <dgm:pt modelId="{41F2002E-FC71-B248-83E2-9C5A618ECDE3}" type="parTrans" cxnId="{86314DBB-ABB1-B948-8636-D13F87487569}">
      <dgm:prSet/>
      <dgm:spPr/>
      <dgm:t>
        <a:bodyPr/>
        <a:lstStyle/>
        <a:p>
          <a:endParaRPr lang="fr-FR"/>
        </a:p>
      </dgm:t>
    </dgm:pt>
    <dgm:pt modelId="{F8AE50F9-DC2B-9841-A973-9A9B264B2EB7}" type="sibTrans" cxnId="{86314DBB-ABB1-B948-8636-D13F87487569}">
      <dgm:prSet/>
      <dgm:spPr/>
      <dgm:t>
        <a:bodyPr/>
        <a:lstStyle/>
        <a:p>
          <a:endParaRPr lang="fr-FR"/>
        </a:p>
      </dgm:t>
    </dgm:pt>
    <dgm:pt modelId="{26FE6918-676A-4846-BD4C-261CB9E5533F}">
      <dgm:prSet phldrT="[Texte]"/>
      <dgm:spPr/>
      <dgm:t>
        <a:bodyPr/>
        <a:lstStyle/>
        <a:p>
          <a:pPr algn="l">
            <a:lnSpc>
              <a:spcPct val="150000"/>
            </a:lnSpc>
          </a:pPr>
          <a:r>
            <a:rPr lang="fr-FR">
              <a:latin typeface="Times New Roman" panose="02020603050405020304" pitchFamily="18" charset="0"/>
              <a:cs typeface="Times New Roman" panose="02020603050405020304" pitchFamily="18" charset="0"/>
            </a:rPr>
            <a:t>Apprécier l’incidence du risque sur la performance de l’organisation.</a:t>
          </a:r>
          <a:r>
            <a:rPr lang="fr-FR" baseline="0">
              <a:latin typeface="Times New Roman" panose="02020603050405020304" pitchFamily="18" charset="0"/>
              <a:cs typeface="Times New Roman" panose="02020603050405020304" pitchFamily="18" charset="0"/>
            </a:rPr>
            <a:t> </a:t>
          </a:r>
          <a:endParaRPr lang="fr-FR">
            <a:latin typeface="Times New Roman" panose="02020603050405020304" pitchFamily="18" charset="0"/>
            <a:cs typeface="Times New Roman" panose="02020603050405020304" pitchFamily="18" charset="0"/>
          </a:endParaRPr>
        </a:p>
      </dgm:t>
    </dgm:pt>
    <dgm:pt modelId="{36424389-18B5-594B-A67A-AFDE57DED912}" type="parTrans" cxnId="{49833556-7FEF-A44B-BF5E-8E93AD80BEBA}">
      <dgm:prSet/>
      <dgm:spPr/>
      <dgm:t>
        <a:bodyPr/>
        <a:lstStyle/>
        <a:p>
          <a:endParaRPr lang="fr-FR"/>
        </a:p>
      </dgm:t>
    </dgm:pt>
    <dgm:pt modelId="{7CCF3122-03F0-F749-B48D-0102C6B704F3}" type="sibTrans" cxnId="{49833556-7FEF-A44B-BF5E-8E93AD80BEBA}">
      <dgm:prSet/>
      <dgm:spPr/>
      <dgm:t>
        <a:bodyPr/>
        <a:lstStyle/>
        <a:p>
          <a:endParaRPr lang="fr-FR"/>
        </a:p>
      </dgm:t>
    </dgm:pt>
    <dgm:pt modelId="{55952A85-7343-D84E-B22C-C4085FD4B7BA}">
      <dgm:prSet/>
      <dgm:spPr/>
      <dgm:t>
        <a:bodyPr spcFirstLastPara="0" vert="horz" wrap="square" lIns="99568" tIns="17780" rIns="99568" bIns="17780" numCol="1" spcCol="1270" anchor="ctr" anchorCtr="0"/>
        <a:lstStyle/>
        <a:p>
          <a:pPr algn="l">
            <a:lnSpc>
              <a:spcPct val="150000"/>
            </a:lnSpc>
          </a:pPr>
          <a:r>
            <a:rPr lang="fr-FR" kern="1200">
              <a:latin typeface="Times New Roman" panose="02020603050405020304" pitchFamily="18" charset="0"/>
              <a:cs typeface="Times New Roman" panose="02020603050405020304" pitchFamily="18" charset="0"/>
            </a:rPr>
            <a:t>Identifier, en lien avec le contexte proposé, les temps caractéristiques de l’organisation.</a:t>
          </a:r>
        </a:p>
      </dgm:t>
    </dgm:pt>
    <dgm:pt modelId="{33DFAC30-4E84-814A-93B0-2531C4DAD63D}" type="parTrans" cxnId="{1945A968-6452-674A-A9F7-8588B38EE24C}">
      <dgm:prSet/>
      <dgm:spPr/>
      <dgm:t>
        <a:bodyPr/>
        <a:lstStyle/>
        <a:p>
          <a:endParaRPr lang="fr-FR"/>
        </a:p>
      </dgm:t>
    </dgm:pt>
    <dgm:pt modelId="{7EE9F96D-5DE2-E742-B2A7-709F38DFCCE5}" type="sibTrans" cxnId="{1945A968-6452-674A-A9F7-8588B38EE24C}">
      <dgm:prSet/>
      <dgm:spPr/>
      <dgm:t>
        <a:bodyPr/>
        <a:lstStyle/>
        <a:p>
          <a:endParaRPr lang="fr-FR"/>
        </a:p>
      </dgm:t>
    </dgm:pt>
    <dgm:pt modelId="{99C8A3D9-CB23-0646-B76E-62D1C2B039B0}">
      <dgm:prSet/>
      <dgm:spPr/>
      <dgm:t>
        <a:bodyPr/>
        <a:lstStyle/>
        <a:p>
          <a:pPr algn="l">
            <a:lnSpc>
              <a:spcPct val="150000"/>
            </a:lnSpc>
          </a:pPr>
          <a:r>
            <a:rPr lang="fr-FR" kern="1200" dirty="0">
              <a:latin typeface="Times New Roman" panose="02020603050405020304" pitchFamily="18" charset="0"/>
              <a:ea typeface="+mn-ea"/>
              <a:cs typeface="Times New Roman" panose="02020603050405020304" pitchFamily="18" charset="0"/>
            </a:rPr>
            <a:t>Expliquer</a:t>
          </a:r>
          <a:r>
            <a:rPr lang="fr-FR" kern="1200" baseline="0" dirty="0">
              <a:latin typeface="Times New Roman" panose="02020603050405020304" pitchFamily="18" charset="0"/>
              <a:ea typeface="+mn-ea"/>
              <a:cs typeface="Times New Roman" panose="02020603050405020304" pitchFamily="18" charset="0"/>
            </a:rPr>
            <a:t> pourquoi, au sein de l’organisation, il peut y avoir des rétentions et de l’asymétrie d’informations.</a:t>
          </a:r>
          <a:endParaRPr lang="fr-FR" kern="1200" dirty="0">
            <a:latin typeface="Times New Roman" panose="02020603050405020304" pitchFamily="18" charset="0"/>
            <a:ea typeface="+mn-ea"/>
            <a:cs typeface="Times New Roman" panose="02020603050405020304" pitchFamily="18" charset="0"/>
          </a:endParaRPr>
        </a:p>
      </dgm:t>
    </dgm:pt>
    <dgm:pt modelId="{1880700E-578E-4D43-86C3-0D85905D9260}" type="parTrans" cxnId="{C6EC43E6-636B-D545-8ECD-31A1B5CC77A3}">
      <dgm:prSet/>
      <dgm:spPr/>
      <dgm:t>
        <a:bodyPr/>
        <a:lstStyle/>
        <a:p>
          <a:endParaRPr lang="fr-FR"/>
        </a:p>
      </dgm:t>
    </dgm:pt>
    <dgm:pt modelId="{4E53ED1C-3384-A741-AB1E-D90A14F610B0}" type="sibTrans" cxnId="{C6EC43E6-636B-D545-8ECD-31A1B5CC77A3}">
      <dgm:prSet/>
      <dgm:spPr/>
      <dgm:t>
        <a:bodyPr/>
        <a:lstStyle/>
        <a:p>
          <a:endParaRPr lang="fr-FR"/>
        </a:p>
      </dgm:t>
    </dgm:pt>
    <dgm:pt modelId="{D691DBA3-4059-8045-992B-3BBF95CEE9B4}">
      <dgm:prSet/>
      <dgm:spPr/>
      <dgm:t>
        <a:bodyPr/>
        <a:lstStyle/>
        <a:p>
          <a:pPr algn="l">
            <a:lnSpc>
              <a:spcPct val="150000"/>
            </a:lnSpc>
          </a:pPr>
          <a:r>
            <a:rPr lang="fr-FR">
              <a:latin typeface="Times New Roman" panose="02020603050405020304" pitchFamily="18" charset="0"/>
              <a:cs typeface="Times New Roman" panose="02020603050405020304" pitchFamily="18" charset="0"/>
            </a:rPr>
            <a:t>Mesurer les conséquences écologiques de la recherche de performance.</a:t>
          </a:r>
        </a:p>
      </dgm:t>
    </dgm:pt>
    <dgm:pt modelId="{39B7DF5A-FD0D-AB4B-AB48-9DE692563EC4}" type="parTrans" cxnId="{F4758F47-9350-2B40-B95A-6C3E805480EE}">
      <dgm:prSet/>
      <dgm:spPr/>
      <dgm:t>
        <a:bodyPr/>
        <a:lstStyle/>
        <a:p>
          <a:endParaRPr lang="fr-FR"/>
        </a:p>
      </dgm:t>
    </dgm:pt>
    <dgm:pt modelId="{646BC06D-1193-AE4B-AD74-D0AA99590532}" type="sibTrans" cxnId="{F4758F47-9350-2B40-B95A-6C3E805480EE}">
      <dgm:prSet/>
      <dgm:spPr/>
      <dgm:t>
        <a:bodyPr/>
        <a:lstStyle/>
        <a:p>
          <a:endParaRPr lang="fr-FR"/>
        </a:p>
      </dgm:t>
    </dgm:pt>
    <dgm:pt modelId="{5FABE9D8-C235-FE45-A19F-3608092A1981}">
      <dgm:prSet/>
      <dgm:spPr/>
      <dgm:t>
        <a:bodyPr/>
        <a:lstStyle/>
        <a:p>
          <a:pPr algn="l">
            <a:lnSpc>
              <a:spcPct val="150000"/>
            </a:lnSpc>
          </a:pPr>
          <a:r>
            <a:rPr lang="fr-FR">
              <a:latin typeface="Times New Roman" panose="02020603050405020304" pitchFamily="18" charset="0"/>
              <a:cs typeface="Times New Roman" panose="02020603050405020304" pitchFamily="18" charset="0"/>
            </a:rPr>
            <a:t>Utiliser l’importance d’une information actualisée pour prendre des décisions pertinentes.</a:t>
          </a:r>
        </a:p>
      </dgm:t>
    </dgm:pt>
    <dgm:pt modelId="{975478FA-3069-6546-846E-FD7375759DED}" type="parTrans" cxnId="{24954742-3396-4648-B6A4-579820B50729}">
      <dgm:prSet/>
      <dgm:spPr/>
      <dgm:t>
        <a:bodyPr/>
        <a:lstStyle/>
        <a:p>
          <a:endParaRPr lang="fr-FR"/>
        </a:p>
      </dgm:t>
    </dgm:pt>
    <dgm:pt modelId="{B6F059C2-EDB8-8548-80F6-DD5BEEBE236B}" type="sibTrans" cxnId="{24954742-3396-4648-B6A4-579820B50729}">
      <dgm:prSet/>
      <dgm:spPr/>
      <dgm:t>
        <a:bodyPr/>
        <a:lstStyle/>
        <a:p>
          <a:endParaRPr lang="fr-FR"/>
        </a:p>
      </dgm:t>
    </dgm:pt>
    <dgm:pt modelId="{9AFD57E0-E8E7-FD46-9AEF-29EA5199D054}">
      <dgm:prSet/>
      <dgm:spPr/>
      <dgm:t>
        <a:bodyPr/>
        <a:lstStyle/>
        <a:p>
          <a:pPr algn="l">
            <a:lnSpc>
              <a:spcPct val="150000"/>
            </a:lnSpc>
          </a:pPr>
          <a:r>
            <a:rPr lang="fr-FR">
              <a:latin typeface="Times New Roman" panose="02020603050405020304" pitchFamily="18" charset="0"/>
              <a:cs typeface="Times New Roman" panose="02020603050405020304" pitchFamily="18" charset="0"/>
            </a:rPr>
            <a:t>Utiliser des données perspectives pour repérer l’incidence d’une évolution de l’activité d’une organisation sur son résultat et sur sa trésorerie.</a:t>
          </a:r>
        </a:p>
      </dgm:t>
    </dgm:pt>
    <dgm:pt modelId="{EA771EAA-A2EC-C54C-A33B-378509D73CE8}" type="parTrans" cxnId="{88799D57-DD0E-7241-8303-33D37C42C058}">
      <dgm:prSet/>
      <dgm:spPr/>
      <dgm:t>
        <a:bodyPr/>
        <a:lstStyle/>
        <a:p>
          <a:endParaRPr lang="fr-FR"/>
        </a:p>
      </dgm:t>
    </dgm:pt>
    <dgm:pt modelId="{253D33DA-F5D1-2446-81E1-61A6229E35EE}" type="sibTrans" cxnId="{88799D57-DD0E-7241-8303-33D37C42C058}">
      <dgm:prSet/>
      <dgm:spPr/>
      <dgm:t>
        <a:bodyPr/>
        <a:lstStyle/>
        <a:p>
          <a:endParaRPr lang="fr-FR"/>
        </a:p>
      </dgm:t>
    </dgm:pt>
    <dgm:pt modelId="{AE0CCDCF-6E07-DD42-BD79-E0C81C641482}" type="pres">
      <dgm:prSet presAssocID="{CA82EAF6-BD8E-9344-882F-BEBF8F0682AD}" presName="Name0" presStyleCnt="0">
        <dgm:presLayoutVars>
          <dgm:dir/>
          <dgm:resizeHandles val="exact"/>
        </dgm:presLayoutVars>
      </dgm:prSet>
      <dgm:spPr/>
    </dgm:pt>
    <dgm:pt modelId="{F1B7FAF0-F044-374D-BC03-6365C9229927}" type="pres">
      <dgm:prSet presAssocID="{F4C08397-690C-994C-ACA4-A256587160B7}" presName="node" presStyleLbl="node1" presStyleIdx="0" presStyleCnt="2">
        <dgm:presLayoutVars>
          <dgm:bulletEnabled val="1"/>
        </dgm:presLayoutVars>
      </dgm:prSet>
      <dgm:spPr/>
    </dgm:pt>
    <dgm:pt modelId="{2B77D595-2DE7-334E-B1DA-22EC77E6FA2A}" type="pres">
      <dgm:prSet presAssocID="{BC92343D-6343-B84B-AF86-BF8548FCE9F0}" presName="sibTrans" presStyleLbl="sibTrans2D1" presStyleIdx="0" presStyleCnt="1"/>
      <dgm:spPr/>
    </dgm:pt>
    <dgm:pt modelId="{2F192E04-A1AA-6845-82CA-27B0DDF7D76B}" type="pres">
      <dgm:prSet presAssocID="{BC92343D-6343-B84B-AF86-BF8548FCE9F0}" presName="connectorText" presStyleLbl="sibTrans2D1" presStyleIdx="0" presStyleCnt="1"/>
      <dgm:spPr/>
    </dgm:pt>
    <dgm:pt modelId="{47891315-C833-9948-9DC3-0BDF557D9CC9}" type="pres">
      <dgm:prSet presAssocID="{37BD817E-B841-0A42-AA09-BC0A9E6ABD62}" presName="node" presStyleLbl="node1" presStyleIdx="1" presStyleCnt="2">
        <dgm:presLayoutVars>
          <dgm:bulletEnabled val="1"/>
        </dgm:presLayoutVars>
      </dgm:prSet>
      <dgm:spPr/>
    </dgm:pt>
  </dgm:ptLst>
  <dgm:cxnLst>
    <dgm:cxn modelId="{B418180C-DC62-D44D-9207-8D5CA46254AC}" type="presOf" srcId="{D691DBA3-4059-8045-992B-3BBF95CEE9B4}" destId="{47891315-C833-9948-9DC3-0BDF557D9CC9}" srcOrd="0" destOrd="5" presId="urn:microsoft.com/office/officeart/2005/8/layout/process1"/>
    <dgm:cxn modelId="{3963D20C-1116-CC4E-8A5C-1650454A2C34}" type="presOf" srcId="{0127D2B8-A0E0-A24D-9D20-004C0F0546B0}" destId="{F1B7FAF0-F044-374D-BC03-6365C9229927}" srcOrd="0" destOrd="1" presId="urn:microsoft.com/office/officeart/2005/8/layout/process1"/>
    <dgm:cxn modelId="{96A2BF12-A5F7-7B4A-835F-FF3EFAC3636B}" srcId="{37BD817E-B841-0A42-AA09-BC0A9E6ABD62}" destId="{C9820C16-A114-A749-81C9-D18F7C828CFB}" srcOrd="1" destOrd="0" parTransId="{03016ABC-4724-6B45-B071-C5CBAA9FD458}" sibTransId="{B5FB1E95-6CE0-4849-BDED-18B631C4FF13}"/>
    <dgm:cxn modelId="{B5FD321C-AF1F-2041-B3B6-93FC92F45982}" type="presOf" srcId="{99C8A3D9-CB23-0646-B76E-62D1C2B039B0}" destId="{F1B7FAF0-F044-374D-BC03-6365C9229927}" srcOrd="0" destOrd="4" presId="urn:microsoft.com/office/officeart/2005/8/layout/process1"/>
    <dgm:cxn modelId="{D3752D35-8417-BD49-8C11-6787F25E8966}" type="presOf" srcId="{26FE6918-676A-4846-BD4C-261CB9E5533F}" destId="{47891315-C833-9948-9DC3-0BDF557D9CC9}" srcOrd="0" destOrd="4" presId="urn:microsoft.com/office/officeart/2005/8/layout/process1"/>
    <dgm:cxn modelId="{3D39973D-47E2-0946-B2EA-A10D6929844E}" type="presOf" srcId="{C9820C16-A114-A749-81C9-D18F7C828CFB}" destId="{47891315-C833-9948-9DC3-0BDF557D9CC9}" srcOrd="0" destOrd="2" presId="urn:microsoft.com/office/officeart/2005/8/layout/process1"/>
    <dgm:cxn modelId="{24954742-3396-4648-B6A4-579820B50729}" srcId="{F4C08397-690C-994C-ACA4-A256587160B7}" destId="{5FABE9D8-C235-FE45-A19F-3608092A1981}" srcOrd="4" destOrd="0" parTransId="{975478FA-3069-6546-846E-FD7375759DED}" sibTransId="{B6F059C2-EDB8-8548-80F6-DD5BEEBE236B}"/>
    <dgm:cxn modelId="{F4758F47-9350-2B40-B95A-6C3E805480EE}" srcId="{37BD817E-B841-0A42-AA09-BC0A9E6ABD62}" destId="{D691DBA3-4059-8045-992B-3BBF95CEE9B4}" srcOrd="4" destOrd="0" parTransId="{39B7DF5A-FD0D-AB4B-AB48-9DE692563EC4}" sibTransId="{646BC06D-1193-AE4B-AD74-D0AA99590532}"/>
    <dgm:cxn modelId="{257DE94B-D1B6-BF45-A1C4-349648A92A70}" srcId="{CA82EAF6-BD8E-9344-882F-BEBF8F0682AD}" destId="{37BD817E-B841-0A42-AA09-BC0A9E6ABD62}" srcOrd="1" destOrd="0" parTransId="{CCD3F772-957D-EB4C-B644-830932FF4723}" sibTransId="{C22B9A5A-0FD2-5A45-8F70-25A31290ABFE}"/>
    <dgm:cxn modelId="{49833556-7FEF-A44B-BF5E-8E93AD80BEBA}" srcId="{37BD817E-B841-0A42-AA09-BC0A9E6ABD62}" destId="{26FE6918-676A-4846-BD4C-261CB9E5533F}" srcOrd="3" destOrd="0" parTransId="{36424389-18B5-594B-A67A-AFDE57DED912}" sibTransId="{7CCF3122-03F0-F749-B48D-0102C6B704F3}"/>
    <dgm:cxn modelId="{88799D57-DD0E-7241-8303-33D37C42C058}" srcId="{F4C08397-690C-994C-ACA4-A256587160B7}" destId="{9AFD57E0-E8E7-FD46-9AEF-29EA5199D054}" srcOrd="5" destOrd="0" parTransId="{EA771EAA-A2EC-C54C-A33B-378509D73CE8}" sibTransId="{253D33DA-F5D1-2446-81E1-61A6229E35EE}"/>
    <dgm:cxn modelId="{CF15B75D-1D0A-E24C-9E02-A84DE51EBE06}" srcId="{F4C08397-690C-994C-ACA4-A256587160B7}" destId="{0127D2B8-A0E0-A24D-9D20-004C0F0546B0}" srcOrd="0" destOrd="0" parTransId="{DEF366B8-0897-854F-9F73-28E0359CD4D2}" sibTransId="{27AB1A7F-A224-2A42-B381-AC66F209C8F1}"/>
    <dgm:cxn modelId="{B64E9861-EF86-DF4A-8334-96114B870BF9}" type="presOf" srcId="{E8D38E89-91D5-DC48-A14B-3AF97C8EE3D0}" destId="{F1B7FAF0-F044-374D-BC03-6365C9229927}" srcOrd="0" destOrd="2" presId="urn:microsoft.com/office/officeart/2005/8/layout/process1"/>
    <dgm:cxn modelId="{1945A968-6452-674A-A9F7-8588B38EE24C}" srcId="{F4C08397-690C-994C-ACA4-A256587160B7}" destId="{55952A85-7343-D84E-B22C-C4085FD4B7BA}" srcOrd="2" destOrd="0" parTransId="{33DFAC30-4E84-814A-93B0-2531C4DAD63D}" sibTransId="{7EE9F96D-5DE2-E742-B2A7-709F38DFCCE5}"/>
    <dgm:cxn modelId="{DA8BC56D-4686-4346-9AA7-A311A8D7EF1C}" type="presOf" srcId="{9AFD57E0-E8E7-FD46-9AEF-29EA5199D054}" destId="{F1B7FAF0-F044-374D-BC03-6365C9229927}" srcOrd="0" destOrd="6" presId="urn:microsoft.com/office/officeart/2005/8/layout/process1"/>
    <dgm:cxn modelId="{BE668A76-A988-DB49-A86B-5E3741232040}" srcId="{37BD817E-B841-0A42-AA09-BC0A9E6ABD62}" destId="{5DA94550-8FB2-4846-A89B-48517FE647BD}" srcOrd="0" destOrd="0" parTransId="{5689142C-EDC3-074D-853A-E157BA588892}" sibTransId="{C83BC23C-E339-5C4A-8229-C5DD2FA79C61}"/>
    <dgm:cxn modelId="{04D71C83-F663-844C-A3BE-99EE0B0E6C14}" srcId="{F4C08397-690C-994C-ACA4-A256587160B7}" destId="{E8D38E89-91D5-DC48-A14B-3AF97C8EE3D0}" srcOrd="1" destOrd="0" parTransId="{F08C645D-011B-4449-AA43-947CD6BAB2D7}" sibTransId="{4CBC320D-40B8-B241-B75D-64C0EDC36F41}"/>
    <dgm:cxn modelId="{50A07B99-E095-3D48-A19C-13457681A62B}" type="presOf" srcId="{37BD817E-B841-0A42-AA09-BC0A9E6ABD62}" destId="{47891315-C833-9948-9DC3-0BDF557D9CC9}" srcOrd="0" destOrd="0" presId="urn:microsoft.com/office/officeart/2005/8/layout/process1"/>
    <dgm:cxn modelId="{C8CB779A-8709-554B-9DEF-05DE58DEF358}" type="presOf" srcId="{BC92343D-6343-B84B-AF86-BF8548FCE9F0}" destId="{2F192E04-A1AA-6845-82CA-27B0DDF7D76B}" srcOrd="1" destOrd="0" presId="urn:microsoft.com/office/officeart/2005/8/layout/process1"/>
    <dgm:cxn modelId="{86314DBB-ABB1-B948-8636-D13F87487569}" srcId="{37BD817E-B841-0A42-AA09-BC0A9E6ABD62}" destId="{321128F6-483E-4D45-B6A9-FBA137E392C4}" srcOrd="2" destOrd="0" parTransId="{41F2002E-FC71-B248-83E2-9C5A618ECDE3}" sibTransId="{F8AE50F9-DC2B-9841-A973-9A9B264B2EB7}"/>
    <dgm:cxn modelId="{916418C6-0F5C-A140-A50F-4ABF20AF476B}" type="presOf" srcId="{5DA94550-8FB2-4846-A89B-48517FE647BD}" destId="{47891315-C833-9948-9DC3-0BDF557D9CC9}" srcOrd="0" destOrd="1" presId="urn:microsoft.com/office/officeart/2005/8/layout/process1"/>
    <dgm:cxn modelId="{CBF7B3CC-667D-4443-8685-A6FD39F55D75}" type="presOf" srcId="{55952A85-7343-D84E-B22C-C4085FD4B7BA}" destId="{F1B7FAF0-F044-374D-BC03-6365C9229927}" srcOrd="0" destOrd="3" presId="urn:microsoft.com/office/officeart/2005/8/layout/process1"/>
    <dgm:cxn modelId="{102EBDCD-10E2-384A-AD4A-71013072F374}" type="presOf" srcId="{CA82EAF6-BD8E-9344-882F-BEBF8F0682AD}" destId="{AE0CCDCF-6E07-DD42-BD79-E0C81C641482}" srcOrd="0" destOrd="0" presId="urn:microsoft.com/office/officeart/2005/8/layout/process1"/>
    <dgm:cxn modelId="{7F992ED7-631C-D94D-94F6-E2DC15F266F9}" type="presOf" srcId="{F4C08397-690C-994C-ACA4-A256587160B7}" destId="{F1B7FAF0-F044-374D-BC03-6365C9229927}" srcOrd="0" destOrd="0" presId="urn:microsoft.com/office/officeart/2005/8/layout/process1"/>
    <dgm:cxn modelId="{7D384EE3-9FBE-5746-B946-E79E8E08D475}" srcId="{CA82EAF6-BD8E-9344-882F-BEBF8F0682AD}" destId="{F4C08397-690C-994C-ACA4-A256587160B7}" srcOrd="0" destOrd="0" parTransId="{BDCFD4BA-1E8E-1B43-9867-FDFEC1310656}" sibTransId="{BC92343D-6343-B84B-AF86-BF8548FCE9F0}"/>
    <dgm:cxn modelId="{C6EC43E6-636B-D545-8ECD-31A1B5CC77A3}" srcId="{F4C08397-690C-994C-ACA4-A256587160B7}" destId="{99C8A3D9-CB23-0646-B76E-62D1C2B039B0}" srcOrd="3" destOrd="0" parTransId="{1880700E-578E-4D43-86C3-0D85905D9260}" sibTransId="{4E53ED1C-3384-A741-AB1E-D90A14F610B0}"/>
    <dgm:cxn modelId="{79238CEF-2E7C-F14A-9AE9-6FD2233C702E}" type="presOf" srcId="{BC92343D-6343-B84B-AF86-BF8548FCE9F0}" destId="{2B77D595-2DE7-334E-B1DA-22EC77E6FA2A}" srcOrd="0" destOrd="0" presId="urn:microsoft.com/office/officeart/2005/8/layout/process1"/>
    <dgm:cxn modelId="{80C721F1-969E-9F4F-85EA-89F0D150C476}" type="presOf" srcId="{5FABE9D8-C235-FE45-A19F-3608092A1981}" destId="{F1B7FAF0-F044-374D-BC03-6365C9229927}" srcOrd="0" destOrd="5" presId="urn:microsoft.com/office/officeart/2005/8/layout/process1"/>
    <dgm:cxn modelId="{0BF4EDF5-33F4-1649-B138-5BBF3D93226C}" type="presOf" srcId="{321128F6-483E-4D45-B6A9-FBA137E392C4}" destId="{47891315-C833-9948-9DC3-0BDF557D9CC9}" srcOrd="0" destOrd="3" presId="urn:microsoft.com/office/officeart/2005/8/layout/process1"/>
    <dgm:cxn modelId="{F00FB9F0-1F08-FE44-A386-79FBA839A5A9}" type="presParOf" srcId="{AE0CCDCF-6E07-DD42-BD79-E0C81C641482}" destId="{F1B7FAF0-F044-374D-BC03-6365C9229927}" srcOrd="0" destOrd="0" presId="urn:microsoft.com/office/officeart/2005/8/layout/process1"/>
    <dgm:cxn modelId="{254A01FB-4DE9-8949-919C-42BC9C17940F}" type="presParOf" srcId="{AE0CCDCF-6E07-DD42-BD79-E0C81C641482}" destId="{2B77D595-2DE7-334E-B1DA-22EC77E6FA2A}" srcOrd="1" destOrd="0" presId="urn:microsoft.com/office/officeart/2005/8/layout/process1"/>
    <dgm:cxn modelId="{D4C31743-57A9-4E47-8E1A-51368F4693D3}" type="presParOf" srcId="{2B77D595-2DE7-334E-B1DA-22EC77E6FA2A}" destId="{2F192E04-A1AA-6845-82CA-27B0DDF7D76B}" srcOrd="0" destOrd="0" presId="urn:microsoft.com/office/officeart/2005/8/layout/process1"/>
    <dgm:cxn modelId="{A62ED8E3-5BCE-954E-BB95-51211423E657}" type="presParOf" srcId="{AE0CCDCF-6E07-DD42-BD79-E0C81C641482}" destId="{47891315-C833-9948-9DC3-0BDF557D9CC9}"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CC5CE-4CEF-C14C-970B-57FD4AF97696}">
      <dsp:nvSpPr>
        <dsp:cNvPr id="0" name=""/>
        <dsp:cNvSpPr/>
      </dsp:nvSpPr>
      <dsp:spPr>
        <a:xfrm>
          <a:off x="0" y="4177379"/>
          <a:ext cx="10645263" cy="13711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u="sng" kern="1200" dirty="0">
              <a:latin typeface="Times New Roman" panose="02020603050405020304" pitchFamily="18" charset="0"/>
              <a:cs typeface="Times New Roman" panose="02020603050405020304" pitchFamily="18" charset="0"/>
            </a:rPr>
            <a:t>QDG 1.3 : Comment concilier gestion efficace des ressources humaines et coût du travail?</a:t>
          </a:r>
        </a:p>
      </dsp:txBody>
      <dsp:txXfrm>
        <a:off x="0" y="4177379"/>
        <a:ext cx="10645263" cy="740398"/>
      </dsp:txXfrm>
    </dsp:sp>
    <dsp:sp modelId="{65C03BDF-8589-FB4C-BE39-4B9FA3AC7CB6}">
      <dsp:nvSpPr>
        <dsp:cNvPr id="0" name=""/>
        <dsp:cNvSpPr/>
      </dsp:nvSpPr>
      <dsp:spPr>
        <a:xfrm>
          <a:off x="3439" y="4890355"/>
          <a:ext cx="1528121" cy="6307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fr-FR" sz="1800" b="1" u="sng" kern="1200" dirty="0">
              <a:latin typeface="Times New Roman" panose="02020603050405020304" pitchFamily="18" charset="0"/>
              <a:cs typeface="Times New Roman" panose="02020603050405020304" pitchFamily="18" charset="0"/>
            </a:rPr>
            <a:t>Capacités :</a:t>
          </a:r>
        </a:p>
      </dsp:txBody>
      <dsp:txXfrm>
        <a:off x="3439" y="4890355"/>
        <a:ext cx="1528121" cy="630710"/>
      </dsp:txXfrm>
    </dsp:sp>
    <dsp:sp modelId="{2E78439E-B5D3-7C4A-9F9C-AE7E7DC5A384}">
      <dsp:nvSpPr>
        <dsp:cNvPr id="0" name=""/>
        <dsp:cNvSpPr/>
      </dsp:nvSpPr>
      <dsp:spPr>
        <a:xfrm>
          <a:off x="1531560" y="4890355"/>
          <a:ext cx="2198703" cy="6307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Times New Roman" panose="02020603050405020304" pitchFamily="18" charset="0"/>
              <a:cs typeface="Times New Roman" panose="02020603050405020304" pitchFamily="18" charset="0"/>
            </a:rPr>
            <a:t>Distinguer l'approche par la qualification de l'approche par la compétence. </a:t>
          </a:r>
        </a:p>
      </dsp:txBody>
      <dsp:txXfrm>
        <a:off x="1531560" y="4890355"/>
        <a:ext cx="2198703" cy="630710"/>
      </dsp:txXfrm>
    </dsp:sp>
    <dsp:sp modelId="{DF3B2B4A-D5AF-8A4B-A818-00098841C391}">
      <dsp:nvSpPr>
        <dsp:cNvPr id="0" name=""/>
        <dsp:cNvSpPr/>
      </dsp:nvSpPr>
      <dsp:spPr>
        <a:xfrm>
          <a:off x="3730264" y="4890355"/>
          <a:ext cx="1697197" cy="6307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Times New Roman" panose="02020603050405020304" pitchFamily="18" charset="0"/>
              <a:cs typeface="Times New Roman" panose="02020603050405020304" pitchFamily="18" charset="0"/>
            </a:rPr>
            <a:t>Mesurer l'activité de travail à l'aide d'indicateur pertinents. </a:t>
          </a:r>
        </a:p>
      </dsp:txBody>
      <dsp:txXfrm>
        <a:off x="3730264" y="4890355"/>
        <a:ext cx="1697197" cy="630710"/>
      </dsp:txXfrm>
    </dsp:sp>
    <dsp:sp modelId="{37265F4B-840B-4E41-B3AE-A0A413646820}">
      <dsp:nvSpPr>
        <dsp:cNvPr id="0" name=""/>
        <dsp:cNvSpPr/>
      </dsp:nvSpPr>
      <dsp:spPr>
        <a:xfrm>
          <a:off x="5427461" y="4890355"/>
          <a:ext cx="1586561" cy="6307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Times New Roman" panose="02020603050405020304" pitchFamily="18" charset="0"/>
              <a:cs typeface="Times New Roman" panose="02020603050405020304" pitchFamily="18" charset="0"/>
            </a:rPr>
            <a:t>Évaluer le coût global du travail avec les charges.</a:t>
          </a:r>
        </a:p>
      </dsp:txBody>
      <dsp:txXfrm>
        <a:off x="5427461" y="4890355"/>
        <a:ext cx="1586561" cy="630710"/>
      </dsp:txXfrm>
    </dsp:sp>
    <dsp:sp modelId="{732C3FC3-BE3F-5744-B034-5E79A243805B}">
      <dsp:nvSpPr>
        <dsp:cNvPr id="0" name=""/>
        <dsp:cNvSpPr/>
      </dsp:nvSpPr>
      <dsp:spPr>
        <a:xfrm>
          <a:off x="7014022" y="4890355"/>
          <a:ext cx="1092386" cy="6307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Times New Roman" panose="02020603050405020304" pitchFamily="18" charset="0"/>
              <a:cs typeface="Times New Roman" panose="02020603050405020304" pitchFamily="18" charset="0"/>
            </a:rPr>
            <a:t>Évaluer la productivité du travail.</a:t>
          </a:r>
        </a:p>
      </dsp:txBody>
      <dsp:txXfrm>
        <a:off x="7014022" y="4890355"/>
        <a:ext cx="1092386" cy="630710"/>
      </dsp:txXfrm>
    </dsp:sp>
    <dsp:sp modelId="{CBB9846D-0AF3-DA42-B75C-147A7A6E6D4C}">
      <dsp:nvSpPr>
        <dsp:cNvPr id="0" name=""/>
        <dsp:cNvSpPr/>
      </dsp:nvSpPr>
      <dsp:spPr>
        <a:xfrm>
          <a:off x="8106409" y="4890355"/>
          <a:ext cx="2535413" cy="6307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Times New Roman" panose="02020603050405020304" pitchFamily="18" charset="0"/>
              <a:cs typeface="Times New Roman" panose="02020603050405020304" pitchFamily="18" charset="0"/>
            </a:rPr>
            <a:t>Établir un lien entre les conditions de travail et le comportement des membres de l’organisation.</a:t>
          </a:r>
        </a:p>
      </dsp:txBody>
      <dsp:txXfrm>
        <a:off x="8106409" y="4890355"/>
        <a:ext cx="2535413" cy="630710"/>
      </dsp:txXfrm>
    </dsp:sp>
    <dsp:sp modelId="{D75CEDE6-02C5-8F4E-9E8E-645A3E9D9BB7}">
      <dsp:nvSpPr>
        <dsp:cNvPr id="0" name=""/>
        <dsp:cNvSpPr/>
      </dsp:nvSpPr>
      <dsp:spPr>
        <a:xfrm rot="10800000">
          <a:off x="0" y="2089179"/>
          <a:ext cx="10645263" cy="210876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u="sng" kern="1200" dirty="0">
              <a:latin typeface="Times New Roman" panose="02020603050405020304" pitchFamily="18" charset="0"/>
              <a:cs typeface="Times New Roman" panose="02020603050405020304" pitchFamily="18" charset="0"/>
            </a:rPr>
            <a:t>QDG 1.2 : Comment un individu devient-il acteur dans une organisation ?</a:t>
          </a:r>
        </a:p>
      </dsp:txBody>
      <dsp:txXfrm rot="-10800000">
        <a:off x="0" y="2089179"/>
        <a:ext cx="10645263" cy="740176"/>
      </dsp:txXfrm>
    </dsp:sp>
    <dsp:sp modelId="{2FF60D5B-71F0-4249-8168-54252E5263A0}">
      <dsp:nvSpPr>
        <dsp:cNvPr id="0" name=""/>
        <dsp:cNvSpPr/>
      </dsp:nvSpPr>
      <dsp:spPr>
        <a:xfrm>
          <a:off x="16292" y="2829356"/>
          <a:ext cx="2278025" cy="630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fr-FR" sz="1800" b="1" u="sng" kern="1200" dirty="0">
              <a:latin typeface="Times New Roman" panose="02020603050405020304" pitchFamily="18" charset="0"/>
              <a:cs typeface="Times New Roman" panose="02020603050405020304" pitchFamily="18" charset="0"/>
            </a:rPr>
            <a:t>Capacités</a:t>
          </a:r>
          <a:r>
            <a:rPr lang="fr-FR" sz="1200" b="1" u="sng" kern="1200" dirty="0">
              <a:latin typeface="Times New Roman" panose="02020603050405020304" pitchFamily="18" charset="0"/>
              <a:cs typeface="Times New Roman" panose="02020603050405020304" pitchFamily="18" charset="0"/>
            </a:rPr>
            <a:t> :</a:t>
          </a:r>
        </a:p>
      </dsp:txBody>
      <dsp:txXfrm>
        <a:off x="16292" y="2829356"/>
        <a:ext cx="2278025" cy="630520"/>
      </dsp:txXfrm>
    </dsp:sp>
    <dsp:sp modelId="{81C83F66-A2AE-044A-8B25-8034A9AE0C4D}">
      <dsp:nvSpPr>
        <dsp:cNvPr id="0" name=""/>
        <dsp:cNvSpPr/>
      </dsp:nvSpPr>
      <dsp:spPr>
        <a:xfrm>
          <a:off x="2279308" y="2829356"/>
          <a:ext cx="2546463" cy="630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Times New Roman" panose="02020603050405020304" pitchFamily="18" charset="0"/>
              <a:cs typeface="Times New Roman" panose="02020603050405020304" pitchFamily="18" charset="0"/>
            </a:rPr>
            <a:t>Caractériser les comportements individuels au sein des groupes. </a:t>
          </a:r>
        </a:p>
      </dsp:txBody>
      <dsp:txXfrm>
        <a:off x="2279308" y="2829356"/>
        <a:ext cx="2546463" cy="630520"/>
      </dsp:txXfrm>
    </dsp:sp>
    <dsp:sp modelId="{FD54801B-2B39-6D4B-B108-099A3D60777A}">
      <dsp:nvSpPr>
        <dsp:cNvPr id="0" name=""/>
        <dsp:cNvSpPr/>
      </dsp:nvSpPr>
      <dsp:spPr>
        <a:xfrm>
          <a:off x="4825771" y="2829356"/>
          <a:ext cx="2335627" cy="630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Times New Roman" panose="02020603050405020304" pitchFamily="18" charset="0"/>
              <a:cs typeface="Times New Roman" panose="02020603050405020304" pitchFamily="18" charset="0"/>
            </a:rPr>
            <a:t>Identifier les bonnes pratiques de gestion de l'identité numérique. </a:t>
          </a:r>
        </a:p>
      </dsp:txBody>
      <dsp:txXfrm>
        <a:off x="4825771" y="2829356"/>
        <a:ext cx="2335627" cy="630520"/>
      </dsp:txXfrm>
    </dsp:sp>
    <dsp:sp modelId="{87C07906-657A-1246-9B5E-6C568E77714A}">
      <dsp:nvSpPr>
        <dsp:cNvPr id="0" name=""/>
        <dsp:cNvSpPr/>
      </dsp:nvSpPr>
      <dsp:spPr>
        <a:xfrm>
          <a:off x="7161399" y="2829356"/>
          <a:ext cx="3482581" cy="630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Times New Roman" panose="02020603050405020304" pitchFamily="18" charset="0"/>
              <a:cs typeface="Times New Roman" panose="02020603050405020304" pitchFamily="18" charset="0"/>
            </a:rPr>
            <a:t>Décrire, caractériser et analyse les situations de communication à partir de leurs composantes et des phénomènes relationnels qu'elles contribuent.</a:t>
          </a:r>
        </a:p>
      </dsp:txBody>
      <dsp:txXfrm>
        <a:off x="7161399" y="2829356"/>
        <a:ext cx="3482581" cy="630520"/>
      </dsp:txXfrm>
    </dsp:sp>
    <dsp:sp modelId="{52D961EE-62CB-8243-9822-58EDE7C0625A}">
      <dsp:nvSpPr>
        <dsp:cNvPr id="0" name=""/>
        <dsp:cNvSpPr/>
      </dsp:nvSpPr>
      <dsp:spPr>
        <a:xfrm rot="10800000">
          <a:off x="0" y="980"/>
          <a:ext cx="10645263" cy="210876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u="sng" kern="1200" dirty="0">
              <a:latin typeface="Times New Roman" panose="02020603050405020304" pitchFamily="18" charset="0"/>
              <a:cs typeface="Times New Roman" panose="02020603050405020304" pitchFamily="18" charset="0"/>
            </a:rPr>
            <a:t>QDG 1.1 : Comment définir les différents types d'organisations. </a:t>
          </a:r>
        </a:p>
      </dsp:txBody>
      <dsp:txXfrm rot="-10800000">
        <a:off x="0" y="980"/>
        <a:ext cx="10645263" cy="740176"/>
      </dsp:txXfrm>
    </dsp:sp>
    <dsp:sp modelId="{9F35D577-6E30-1948-9FFF-D9B281E5F378}">
      <dsp:nvSpPr>
        <dsp:cNvPr id="0" name=""/>
        <dsp:cNvSpPr/>
      </dsp:nvSpPr>
      <dsp:spPr>
        <a:xfrm>
          <a:off x="0" y="741157"/>
          <a:ext cx="5322631" cy="630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fr-FR" sz="1800" b="1" u="sng" kern="1200" dirty="0">
              <a:latin typeface="Times New Roman" panose="02020603050405020304" pitchFamily="18" charset="0"/>
              <a:cs typeface="Times New Roman" panose="02020603050405020304" pitchFamily="18" charset="0"/>
            </a:rPr>
            <a:t>Capacités : </a:t>
          </a:r>
        </a:p>
      </dsp:txBody>
      <dsp:txXfrm>
        <a:off x="0" y="741157"/>
        <a:ext cx="5322631" cy="630520"/>
      </dsp:txXfrm>
    </dsp:sp>
    <dsp:sp modelId="{837AD1B6-B154-FF4D-A8FE-873E7E094381}">
      <dsp:nvSpPr>
        <dsp:cNvPr id="0" name=""/>
        <dsp:cNvSpPr/>
      </dsp:nvSpPr>
      <dsp:spPr>
        <a:xfrm>
          <a:off x="5322631" y="741157"/>
          <a:ext cx="5322631" cy="630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Times New Roman" panose="02020603050405020304" pitchFamily="18" charset="0"/>
              <a:cs typeface="Times New Roman" panose="02020603050405020304" pitchFamily="18" charset="0"/>
            </a:rPr>
            <a:t>Caractériser une organisation de tous types. Repérer le mode de contrôle, le but de l’organisation. </a:t>
          </a:r>
        </a:p>
      </dsp:txBody>
      <dsp:txXfrm>
        <a:off x="5322631" y="741157"/>
        <a:ext cx="5322631" cy="630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02F26-25A6-4040-AA27-B7F35909282C}">
      <dsp:nvSpPr>
        <dsp:cNvPr id="0" name=""/>
        <dsp:cNvSpPr/>
      </dsp:nvSpPr>
      <dsp:spPr>
        <a:xfrm>
          <a:off x="0" y="4476194"/>
          <a:ext cx="8196145" cy="14691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u="sng" kern="1200">
              <a:latin typeface="Times New Roman" panose="02020603050405020304" pitchFamily="18" charset="0"/>
              <a:cs typeface="Times New Roman" panose="02020603050405020304" pitchFamily="18" charset="0"/>
            </a:rPr>
            <a:t>QDG 2.3 : Le numérique crée-t-il de l’agilité ou de la rigidité organisationnelle ?</a:t>
          </a:r>
        </a:p>
      </dsp:txBody>
      <dsp:txXfrm>
        <a:off x="0" y="4476194"/>
        <a:ext cx="8196145" cy="793361"/>
      </dsp:txXfrm>
    </dsp:sp>
    <dsp:sp modelId="{A503F882-C2DA-8B4E-AD09-33D557F6BC15}">
      <dsp:nvSpPr>
        <dsp:cNvPr id="0" name=""/>
        <dsp:cNvSpPr/>
      </dsp:nvSpPr>
      <dsp:spPr>
        <a:xfrm>
          <a:off x="807" y="5240172"/>
          <a:ext cx="1180965" cy="67582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r-FR" sz="1400" b="1" u="sng" kern="1200" dirty="0">
              <a:latin typeface="Times New Roman" panose="02020603050405020304" pitchFamily="18" charset="0"/>
              <a:cs typeface="Times New Roman" panose="02020603050405020304" pitchFamily="18" charset="0"/>
            </a:rPr>
            <a:t>Capacités :</a:t>
          </a:r>
        </a:p>
      </dsp:txBody>
      <dsp:txXfrm>
        <a:off x="807" y="5240172"/>
        <a:ext cx="1180965" cy="675826"/>
      </dsp:txXfrm>
    </dsp:sp>
    <dsp:sp modelId="{10861577-0C37-944B-B712-4D9F2358D747}">
      <dsp:nvSpPr>
        <dsp:cNvPr id="0" name=""/>
        <dsp:cNvSpPr/>
      </dsp:nvSpPr>
      <dsp:spPr>
        <a:xfrm>
          <a:off x="1181772" y="5240172"/>
          <a:ext cx="1680850" cy="67582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Times New Roman" panose="02020603050405020304" pitchFamily="18" charset="0"/>
              <a:cs typeface="Times New Roman" panose="02020603050405020304" pitchFamily="18" charset="0"/>
            </a:rPr>
            <a:t>Identifier</a:t>
          </a:r>
          <a:r>
            <a:rPr lang="fr-FR" sz="1100" kern="1200" baseline="0" dirty="0">
              <a:latin typeface="Times New Roman" panose="02020603050405020304" pitchFamily="18" charset="0"/>
              <a:cs typeface="Times New Roman" panose="02020603050405020304" pitchFamily="18" charset="0"/>
            </a:rPr>
            <a:t> les différentes étapes d’un processus de gestion et d’en schématiser l’enchaînement.</a:t>
          </a:r>
          <a:endParaRPr lang="fr-FR" sz="1100" kern="1200" dirty="0">
            <a:latin typeface="Times New Roman" panose="02020603050405020304" pitchFamily="18" charset="0"/>
            <a:cs typeface="Times New Roman" panose="02020603050405020304" pitchFamily="18" charset="0"/>
          </a:endParaRPr>
        </a:p>
      </dsp:txBody>
      <dsp:txXfrm>
        <a:off x="1181772" y="5240172"/>
        <a:ext cx="1680850" cy="675826"/>
      </dsp:txXfrm>
    </dsp:sp>
    <dsp:sp modelId="{76C97673-6C26-5440-8177-BE078AD4468F}">
      <dsp:nvSpPr>
        <dsp:cNvPr id="0" name=""/>
        <dsp:cNvSpPr/>
      </dsp:nvSpPr>
      <dsp:spPr>
        <a:xfrm>
          <a:off x="2862622" y="5240172"/>
          <a:ext cx="1971015" cy="67582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Times New Roman" panose="02020603050405020304" pitchFamily="18" charset="0"/>
              <a:cs typeface="Times New Roman" panose="02020603050405020304" pitchFamily="18" charset="0"/>
            </a:rPr>
            <a:t>Repérer les effets de l’automatisation des activités de gestion sur la circulation de l’information, l’organisation du travail et le rôle des acteurs. </a:t>
          </a:r>
        </a:p>
      </dsp:txBody>
      <dsp:txXfrm>
        <a:off x="2862622" y="5240172"/>
        <a:ext cx="1971015" cy="675826"/>
      </dsp:txXfrm>
    </dsp:sp>
    <dsp:sp modelId="{4EE46C3B-E278-D240-9C58-9AAF343D1FF3}">
      <dsp:nvSpPr>
        <dsp:cNvPr id="0" name=""/>
        <dsp:cNvSpPr/>
      </dsp:nvSpPr>
      <dsp:spPr>
        <a:xfrm>
          <a:off x="4833637" y="5240172"/>
          <a:ext cx="1680850" cy="67582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Times New Roman" panose="02020603050405020304" pitchFamily="18" charset="0"/>
              <a:cs typeface="Times New Roman" panose="02020603050405020304" pitchFamily="18" charset="0"/>
            </a:rPr>
            <a:t>Situer</a:t>
          </a:r>
          <a:r>
            <a:rPr lang="fr-FR" sz="1100" kern="1200" baseline="0" dirty="0">
              <a:latin typeface="Times New Roman" panose="02020603050405020304" pitchFamily="18" charset="0"/>
              <a:cs typeface="Times New Roman" panose="02020603050405020304" pitchFamily="18" charset="0"/>
            </a:rPr>
            <a:t> le rôle des acteurs et des applications du système d’information dans un processus de gestion donné.</a:t>
          </a:r>
          <a:endParaRPr lang="fr-FR" sz="1100" kern="1200" dirty="0">
            <a:latin typeface="Times New Roman" panose="02020603050405020304" pitchFamily="18" charset="0"/>
            <a:cs typeface="Times New Roman" panose="02020603050405020304" pitchFamily="18" charset="0"/>
          </a:endParaRPr>
        </a:p>
      </dsp:txBody>
      <dsp:txXfrm>
        <a:off x="4833637" y="5240172"/>
        <a:ext cx="1680850" cy="675826"/>
      </dsp:txXfrm>
    </dsp:sp>
    <dsp:sp modelId="{0BD238CB-7A65-4E4A-ABDA-02A3A0AFD711}">
      <dsp:nvSpPr>
        <dsp:cNvPr id="0" name=""/>
        <dsp:cNvSpPr/>
      </dsp:nvSpPr>
      <dsp:spPr>
        <a:xfrm>
          <a:off x="6514487" y="5240172"/>
          <a:ext cx="1680850" cy="675826"/>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Times New Roman" panose="02020603050405020304" pitchFamily="18" charset="0"/>
              <a:cs typeface="Times New Roman" panose="02020603050405020304" pitchFamily="18" charset="0"/>
            </a:rPr>
            <a:t>Imaginer</a:t>
          </a:r>
          <a:r>
            <a:rPr lang="fr-FR" sz="1100" kern="1200" baseline="0" dirty="0">
              <a:latin typeface="Times New Roman" panose="02020603050405020304" pitchFamily="18" charset="0"/>
              <a:cs typeface="Times New Roman" panose="02020603050405020304" pitchFamily="18" charset="0"/>
            </a:rPr>
            <a:t> une nouvelle organisation des tâches avec l’intégration de l’intelligence artificielle.</a:t>
          </a:r>
          <a:endParaRPr lang="fr-FR" sz="1100" kern="1200" dirty="0">
            <a:latin typeface="Times New Roman" panose="02020603050405020304" pitchFamily="18" charset="0"/>
            <a:cs typeface="Times New Roman" panose="02020603050405020304" pitchFamily="18" charset="0"/>
          </a:endParaRPr>
        </a:p>
      </dsp:txBody>
      <dsp:txXfrm>
        <a:off x="6514487" y="5240172"/>
        <a:ext cx="1680850" cy="675826"/>
      </dsp:txXfrm>
    </dsp:sp>
    <dsp:sp modelId="{82BEE0C3-547C-184C-9615-A7C262BF583F}">
      <dsp:nvSpPr>
        <dsp:cNvPr id="0" name=""/>
        <dsp:cNvSpPr/>
      </dsp:nvSpPr>
      <dsp:spPr>
        <a:xfrm rot="10800000">
          <a:off x="0" y="2238622"/>
          <a:ext cx="8196145" cy="2259609"/>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u="sng" kern="1200" dirty="0">
              <a:latin typeface="Times New Roman" panose="02020603050405020304" pitchFamily="18" charset="0"/>
              <a:cs typeface="Times New Roman" panose="02020603050405020304" pitchFamily="18" charset="0"/>
            </a:rPr>
            <a:t>QDG 2.2 : Comment le partage de l’information contribue-t-il à l’émergence d’une « intelligence collective »?</a:t>
          </a:r>
        </a:p>
      </dsp:txBody>
      <dsp:txXfrm rot="-10800000">
        <a:off x="0" y="2238622"/>
        <a:ext cx="8196145" cy="793123"/>
      </dsp:txXfrm>
    </dsp:sp>
    <dsp:sp modelId="{79276AD8-EAA2-244A-B55B-6142067E52DD}">
      <dsp:nvSpPr>
        <dsp:cNvPr id="0" name=""/>
        <dsp:cNvSpPr/>
      </dsp:nvSpPr>
      <dsp:spPr>
        <a:xfrm>
          <a:off x="0" y="3031745"/>
          <a:ext cx="2049036" cy="67562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fr-FR" sz="1800" b="1" u="sng" kern="1200">
              <a:latin typeface="Times New Roman" panose="02020603050405020304" pitchFamily="18" charset="0"/>
              <a:cs typeface="Times New Roman" panose="02020603050405020304" pitchFamily="18" charset="0"/>
            </a:rPr>
            <a:t>Capacités :</a:t>
          </a:r>
        </a:p>
      </dsp:txBody>
      <dsp:txXfrm>
        <a:off x="0" y="3031745"/>
        <a:ext cx="2049036" cy="675623"/>
      </dsp:txXfrm>
    </dsp:sp>
    <dsp:sp modelId="{71DDAADF-30EE-AA42-B944-8AFDD91D9E6E}">
      <dsp:nvSpPr>
        <dsp:cNvPr id="0" name=""/>
        <dsp:cNvSpPr/>
      </dsp:nvSpPr>
      <dsp:spPr>
        <a:xfrm>
          <a:off x="2049036" y="3031745"/>
          <a:ext cx="2049036" cy="67562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a:latin typeface="Times New Roman" panose="02020603050405020304" pitchFamily="18" charset="0"/>
              <a:cs typeface="Times New Roman" panose="02020603050405020304" pitchFamily="18" charset="0"/>
            </a:rPr>
            <a:t>Se situer dans un environnement numérique (rôles, droits, responsabilités).</a:t>
          </a:r>
        </a:p>
      </dsp:txBody>
      <dsp:txXfrm>
        <a:off x="2049036" y="3031745"/>
        <a:ext cx="2049036" cy="675623"/>
      </dsp:txXfrm>
    </dsp:sp>
    <dsp:sp modelId="{3BBF3C66-7378-C947-8130-9C271D0F6270}">
      <dsp:nvSpPr>
        <dsp:cNvPr id="0" name=""/>
        <dsp:cNvSpPr/>
      </dsp:nvSpPr>
      <dsp:spPr>
        <a:xfrm>
          <a:off x="4098072" y="3031745"/>
          <a:ext cx="2049036" cy="67562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a:latin typeface="Times New Roman" panose="02020603050405020304" pitchFamily="18" charset="0"/>
              <a:cs typeface="Times New Roman" panose="02020603050405020304" pitchFamily="18" charset="0"/>
            </a:rPr>
            <a:t>Comprendre la variété des usages et des impacts.</a:t>
          </a:r>
        </a:p>
      </dsp:txBody>
      <dsp:txXfrm>
        <a:off x="4098072" y="3031745"/>
        <a:ext cx="2049036" cy="675623"/>
      </dsp:txXfrm>
    </dsp:sp>
    <dsp:sp modelId="{ACC291C1-3895-AA46-8714-3582DA321D1D}">
      <dsp:nvSpPr>
        <dsp:cNvPr id="0" name=""/>
        <dsp:cNvSpPr/>
      </dsp:nvSpPr>
      <dsp:spPr>
        <a:xfrm>
          <a:off x="6147108" y="3031745"/>
          <a:ext cx="2049036" cy="67562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a:latin typeface="Times New Roman" panose="02020603050405020304" pitchFamily="18" charset="0"/>
              <a:cs typeface="Times New Roman" panose="02020603050405020304" pitchFamily="18" charset="0"/>
            </a:rPr>
            <a:t>Contribuer à l’architecture numérique globale de l’organisation.</a:t>
          </a:r>
        </a:p>
      </dsp:txBody>
      <dsp:txXfrm>
        <a:off x="6147108" y="3031745"/>
        <a:ext cx="2049036" cy="675623"/>
      </dsp:txXfrm>
    </dsp:sp>
    <dsp:sp modelId="{F6656935-D5CB-4D40-A9E2-B69F4A7A5FA0}">
      <dsp:nvSpPr>
        <dsp:cNvPr id="0" name=""/>
        <dsp:cNvSpPr/>
      </dsp:nvSpPr>
      <dsp:spPr>
        <a:xfrm rot="10800000">
          <a:off x="0" y="1051"/>
          <a:ext cx="8196145" cy="2259609"/>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u="sng" kern="1200">
              <a:latin typeface="Times New Roman" panose="02020603050405020304" pitchFamily="18" charset="0"/>
              <a:cs typeface="Times New Roman" panose="02020603050405020304" pitchFamily="18" charset="0"/>
            </a:rPr>
            <a:t>QDG 2.1 : En quoi les technologies transforment-elles l’information en ressource ?</a:t>
          </a:r>
        </a:p>
      </dsp:txBody>
      <dsp:txXfrm rot="-10800000">
        <a:off x="0" y="1051"/>
        <a:ext cx="8196145" cy="793123"/>
      </dsp:txXfrm>
    </dsp:sp>
    <dsp:sp modelId="{CF49A691-A8BB-B345-BAF2-9A71F080D1A3}">
      <dsp:nvSpPr>
        <dsp:cNvPr id="0" name=""/>
        <dsp:cNvSpPr/>
      </dsp:nvSpPr>
      <dsp:spPr>
        <a:xfrm>
          <a:off x="0" y="794174"/>
          <a:ext cx="2049036" cy="67562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fr-FR" sz="1800" b="1" u="sng" kern="1200">
              <a:latin typeface="Times New Roman" panose="02020603050405020304" pitchFamily="18" charset="0"/>
              <a:cs typeface="Times New Roman" panose="02020603050405020304" pitchFamily="18" charset="0"/>
            </a:rPr>
            <a:t>Capacités : </a:t>
          </a:r>
        </a:p>
      </dsp:txBody>
      <dsp:txXfrm>
        <a:off x="0" y="794174"/>
        <a:ext cx="2049036" cy="675623"/>
      </dsp:txXfrm>
    </dsp:sp>
    <dsp:sp modelId="{3225B3FE-12EA-6C4E-8357-1B7A495DD8F0}">
      <dsp:nvSpPr>
        <dsp:cNvPr id="0" name=""/>
        <dsp:cNvSpPr/>
      </dsp:nvSpPr>
      <dsp:spPr>
        <a:xfrm>
          <a:off x="2049036" y="794174"/>
          <a:ext cx="2049036" cy="67562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a:latin typeface="Times New Roman" panose="02020603050405020304" pitchFamily="18" charset="0"/>
              <a:cs typeface="Times New Roman" panose="02020603050405020304" pitchFamily="18" charset="0"/>
            </a:rPr>
            <a:t>Repérer l’origine d’une information et les étapes de sa transformation.</a:t>
          </a:r>
        </a:p>
      </dsp:txBody>
      <dsp:txXfrm>
        <a:off x="2049036" y="794174"/>
        <a:ext cx="2049036" cy="675623"/>
      </dsp:txXfrm>
    </dsp:sp>
    <dsp:sp modelId="{32D49ECA-43DE-C64C-B840-21355E335ECB}">
      <dsp:nvSpPr>
        <dsp:cNvPr id="0" name=""/>
        <dsp:cNvSpPr/>
      </dsp:nvSpPr>
      <dsp:spPr>
        <a:xfrm>
          <a:off x="4098072" y="794174"/>
          <a:ext cx="2049036" cy="67562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Times New Roman" panose="02020603050405020304" pitchFamily="18" charset="0"/>
              <a:ea typeface="+mn-ea"/>
              <a:cs typeface="Times New Roman" panose="02020603050405020304" pitchFamily="18" charset="0"/>
            </a:rPr>
            <a:t>Distinguer les données à caractère personnel et les contraintes de leur utilisation</a:t>
          </a:r>
          <a:r>
            <a:rPr lang="fr-FR" sz="1300" kern="1200" dirty="0"/>
            <a:t>.</a:t>
          </a:r>
        </a:p>
      </dsp:txBody>
      <dsp:txXfrm>
        <a:off x="4098072" y="794174"/>
        <a:ext cx="2049036" cy="675623"/>
      </dsp:txXfrm>
    </dsp:sp>
    <dsp:sp modelId="{0A6D6C50-DB1C-064E-88BB-0D0C00B850CB}">
      <dsp:nvSpPr>
        <dsp:cNvPr id="0" name=""/>
        <dsp:cNvSpPr/>
      </dsp:nvSpPr>
      <dsp:spPr>
        <a:xfrm>
          <a:off x="6147108" y="794174"/>
          <a:ext cx="2049036" cy="67562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FR" sz="1300" kern="1200">
              <a:latin typeface="Times New Roman" panose="02020603050405020304" pitchFamily="18" charset="0"/>
              <a:ea typeface="+mn-ea"/>
              <a:cs typeface="Times New Roman" panose="02020603050405020304" pitchFamily="18" charset="0"/>
            </a:rPr>
            <a:t>Manipuler des données ouvertes pour créer de l’information.</a:t>
          </a:r>
        </a:p>
      </dsp:txBody>
      <dsp:txXfrm>
        <a:off x="6147108" y="794174"/>
        <a:ext cx="2049036" cy="675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1EA5F-CF74-C543-8ED7-FB5F88C68482}">
      <dsp:nvSpPr>
        <dsp:cNvPr id="0" name=""/>
        <dsp:cNvSpPr/>
      </dsp:nvSpPr>
      <dsp:spPr>
        <a:xfrm>
          <a:off x="2129" y="33343"/>
          <a:ext cx="3223678" cy="502243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150000"/>
            </a:lnSpc>
            <a:spcBef>
              <a:spcPct val="0"/>
            </a:spcBef>
            <a:spcAft>
              <a:spcPct val="35000"/>
            </a:spcAft>
            <a:buNone/>
          </a:pPr>
          <a:r>
            <a:rPr lang="fr-FR" sz="1300" b="1" u="sng" kern="1200" dirty="0">
              <a:latin typeface="Times New Roman" panose="02020603050405020304" pitchFamily="18" charset="0"/>
              <a:cs typeface="Times New Roman" panose="02020603050405020304" pitchFamily="18" charset="0"/>
            </a:rPr>
            <a:t>QDG 3.1 : Peut-on mesurer la contribution de chaque acteur à la création de valeur ?</a:t>
          </a:r>
        </a:p>
        <a:p>
          <a:pPr marL="114300" lvl="1" indent="-114300" algn="l" defTabSz="577850">
            <a:lnSpc>
              <a:spcPct val="150000"/>
            </a:lnSpc>
            <a:spcBef>
              <a:spcPct val="0"/>
            </a:spcBef>
            <a:spcAft>
              <a:spcPct val="15000"/>
            </a:spcAft>
            <a:buChar char="•"/>
          </a:pPr>
          <a:r>
            <a:rPr lang="fr-FR" sz="1300" b="1" u="sng" kern="1200">
              <a:latin typeface="Times New Roman" panose="02020603050405020304" pitchFamily="18" charset="0"/>
              <a:cs typeface="Times New Roman" panose="02020603050405020304" pitchFamily="18" charset="0"/>
            </a:rPr>
            <a:t>Capacités : </a:t>
          </a:r>
        </a:p>
        <a:p>
          <a:pPr marL="114300" lvl="1" indent="-114300" algn="l" defTabSz="577850">
            <a:lnSpc>
              <a:spcPct val="150000"/>
            </a:lnSpc>
            <a:spcBef>
              <a:spcPct val="0"/>
            </a:spcBef>
            <a:spcAft>
              <a:spcPct val="15000"/>
            </a:spcAft>
            <a:buChar char="•"/>
          </a:pPr>
          <a:r>
            <a:rPr lang="fr-FR" sz="1300" kern="1200">
              <a:latin typeface="Times New Roman" panose="02020603050405020304" pitchFamily="18" charset="0"/>
              <a:cs typeface="Times New Roman" panose="02020603050405020304" pitchFamily="18" charset="0"/>
            </a:rPr>
            <a:t>Identifier le rôle des différents acteurs intervenant dans le processus de création de valeur.</a:t>
          </a:r>
        </a:p>
        <a:p>
          <a:pPr marL="114300" lvl="1" indent="-114300" algn="l" defTabSz="577850">
            <a:lnSpc>
              <a:spcPct val="150000"/>
            </a:lnSpc>
            <a:spcBef>
              <a:spcPct val="0"/>
            </a:spcBef>
            <a:spcAft>
              <a:spcPct val="15000"/>
            </a:spcAft>
            <a:buChar char="•"/>
          </a:pPr>
          <a:r>
            <a:rPr lang="fr-FR" sz="1300" kern="1200" dirty="0">
              <a:latin typeface="Times New Roman" panose="02020603050405020304" pitchFamily="18" charset="0"/>
              <a:ea typeface="+mn-ea"/>
              <a:cs typeface="Times New Roman" panose="02020603050405020304" pitchFamily="18" charset="0"/>
            </a:rPr>
            <a:t>Caractériser les différents types de valeur et les mettre en relation avec attentes d’acteurs. </a:t>
          </a:r>
          <a:endParaRPr lang="fr-FR" sz="1300" kern="1200" dirty="0"/>
        </a:p>
        <a:p>
          <a:pPr marL="114300" lvl="1" indent="-114300" algn="l" defTabSz="577850">
            <a:lnSpc>
              <a:spcPct val="150000"/>
            </a:lnSpc>
            <a:spcBef>
              <a:spcPct val="0"/>
            </a:spcBef>
            <a:spcAft>
              <a:spcPct val="15000"/>
            </a:spcAft>
            <a:buChar char="•"/>
          </a:pPr>
          <a:r>
            <a:rPr lang="fr-FR" sz="1300" kern="1200" dirty="0">
              <a:latin typeface="Times New Roman" panose="02020603050405020304" pitchFamily="18" charset="0"/>
              <a:ea typeface="+mn-ea"/>
              <a:cs typeface="Times New Roman" panose="02020603050405020304" pitchFamily="18" charset="0"/>
            </a:rPr>
            <a:t>Repérer, à partir de la notion de valeur ajoutée, les répartitions possible afin de répondre au attentes des acteurs, en prenant en compte les contraintes de gestion.</a:t>
          </a:r>
        </a:p>
      </dsp:txBody>
      <dsp:txXfrm>
        <a:off x="96547" y="127761"/>
        <a:ext cx="3034842" cy="4833601"/>
      </dsp:txXfrm>
    </dsp:sp>
    <dsp:sp modelId="{88D5C602-EA9D-7C4B-83F0-A86CC4A3BD1F}">
      <dsp:nvSpPr>
        <dsp:cNvPr id="0" name=""/>
        <dsp:cNvSpPr/>
      </dsp:nvSpPr>
      <dsp:spPr>
        <a:xfrm>
          <a:off x="3502459" y="2201514"/>
          <a:ext cx="586500" cy="68609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fr-FR" sz="2900" kern="1200"/>
        </a:p>
      </dsp:txBody>
      <dsp:txXfrm>
        <a:off x="3502459" y="2338733"/>
        <a:ext cx="410550" cy="411657"/>
      </dsp:txXfrm>
    </dsp:sp>
    <dsp:sp modelId="{69F99DCA-11DA-2645-9025-5A3AEFFCF1A8}">
      <dsp:nvSpPr>
        <dsp:cNvPr id="0" name=""/>
        <dsp:cNvSpPr/>
      </dsp:nvSpPr>
      <dsp:spPr>
        <a:xfrm>
          <a:off x="4332413" y="108732"/>
          <a:ext cx="3426851" cy="48716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55625">
            <a:lnSpc>
              <a:spcPct val="150000"/>
            </a:lnSpc>
            <a:spcBef>
              <a:spcPct val="0"/>
            </a:spcBef>
            <a:spcAft>
              <a:spcPct val="35000"/>
            </a:spcAft>
            <a:buNone/>
          </a:pPr>
          <a:r>
            <a:rPr lang="fr-FR" sz="1250" b="1" u="sng" kern="1200" dirty="0">
              <a:latin typeface="Times New Roman" panose="02020603050405020304" pitchFamily="18" charset="0"/>
              <a:cs typeface="Times New Roman" panose="02020603050405020304" pitchFamily="18" charset="0"/>
            </a:rPr>
            <a:t>QDG 3.2 : La création de valeur conduit-elle toujours à une performance globale ?</a:t>
          </a:r>
        </a:p>
        <a:p>
          <a:pPr marL="114300" lvl="1" indent="-114300" algn="l" defTabSz="555625">
            <a:lnSpc>
              <a:spcPct val="150000"/>
            </a:lnSpc>
            <a:spcBef>
              <a:spcPct val="0"/>
            </a:spcBef>
            <a:spcAft>
              <a:spcPct val="15000"/>
            </a:spcAft>
            <a:buChar char="•"/>
          </a:pPr>
          <a:r>
            <a:rPr lang="fr-FR" sz="1250" b="1" u="sng" kern="1200">
              <a:latin typeface="Times New Roman" panose="02020603050405020304" pitchFamily="18" charset="0"/>
              <a:cs typeface="Times New Roman" panose="02020603050405020304" pitchFamily="18" charset="0"/>
            </a:rPr>
            <a:t>Capacités :</a:t>
          </a:r>
        </a:p>
        <a:p>
          <a:pPr marL="114300" lvl="1" indent="-114300" algn="l" defTabSz="555625">
            <a:lnSpc>
              <a:spcPct val="150000"/>
            </a:lnSpc>
            <a:spcBef>
              <a:spcPct val="0"/>
            </a:spcBef>
            <a:spcAft>
              <a:spcPct val="15000"/>
            </a:spcAft>
            <a:buChar char="•"/>
          </a:pPr>
          <a:r>
            <a:rPr lang="fr-FR" sz="1250" kern="1200" dirty="0">
              <a:latin typeface="Times New Roman" panose="02020603050405020304" pitchFamily="18" charset="0"/>
              <a:cs typeface="Times New Roman" panose="02020603050405020304" pitchFamily="18" charset="0"/>
            </a:rPr>
            <a:t>Identifier les indicateurs pertinents pour apprécier la performance de l’organisation.</a:t>
          </a:r>
        </a:p>
        <a:p>
          <a:pPr marL="114300" lvl="1" indent="-114300" algn="l" defTabSz="555625">
            <a:lnSpc>
              <a:spcPct val="150000"/>
            </a:lnSpc>
            <a:spcBef>
              <a:spcPct val="0"/>
            </a:spcBef>
            <a:spcAft>
              <a:spcPct val="15000"/>
            </a:spcAft>
            <a:buChar char="•"/>
          </a:pPr>
          <a:r>
            <a:rPr lang="fr-FR" sz="1250" kern="1200" dirty="0">
              <a:latin typeface="Times New Roman" panose="02020603050405020304" pitchFamily="18" charset="0"/>
              <a:cs typeface="Times New Roman" panose="02020603050405020304" pitchFamily="18" charset="0"/>
            </a:rPr>
            <a:t>Effectuer</a:t>
          </a:r>
          <a:r>
            <a:rPr lang="fr-FR" sz="1250" kern="1200" baseline="0" dirty="0">
              <a:latin typeface="Times New Roman" panose="02020603050405020304" pitchFamily="18" charset="0"/>
              <a:cs typeface="Times New Roman" panose="02020603050405020304" pitchFamily="18" charset="0"/>
            </a:rPr>
            <a:t> des comparaisons dans le temps et dans l’espace pour situer la performance de l’organisation.</a:t>
          </a:r>
          <a:endParaRPr lang="fr-FR" sz="1250" kern="1200" dirty="0">
            <a:latin typeface="Times New Roman" panose="02020603050405020304" pitchFamily="18" charset="0"/>
            <a:cs typeface="Times New Roman" panose="02020603050405020304" pitchFamily="18" charset="0"/>
          </a:endParaRPr>
        </a:p>
        <a:p>
          <a:pPr marL="114300" lvl="1" indent="-114300" algn="l" defTabSz="555625">
            <a:lnSpc>
              <a:spcPct val="150000"/>
            </a:lnSpc>
            <a:spcBef>
              <a:spcPct val="0"/>
            </a:spcBef>
            <a:spcAft>
              <a:spcPct val="15000"/>
            </a:spcAft>
            <a:buChar char="•"/>
          </a:pPr>
          <a:r>
            <a:rPr lang="fr-FR" sz="1250" kern="1200">
              <a:latin typeface="Times New Roman" panose="02020603050405020304" pitchFamily="18" charset="0"/>
              <a:cs typeface="Times New Roman" panose="02020603050405020304" pitchFamily="18" charset="0"/>
            </a:rPr>
            <a:t>Repérer, dans une organisation, en quoi les aspirations des différentes acteurs peuvent constituer des contraintes et/ou des opportunités dans la recherche de la performance.</a:t>
          </a:r>
        </a:p>
        <a:p>
          <a:pPr marL="114300" lvl="1" indent="-114300" algn="l" defTabSz="555625">
            <a:lnSpc>
              <a:spcPct val="150000"/>
            </a:lnSpc>
            <a:spcBef>
              <a:spcPct val="0"/>
            </a:spcBef>
            <a:spcAft>
              <a:spcPct val="15000"/>
            </a:spcAft>
            <a:buChar char="•"/>
          </a:pPr>
          <a:r>
            <a:rPr lang="fr-FR" sz="1250" kern="1200" dirty="0">
              <a:latin typeface="Times New Roman" panose="02020603050405020304" pitchFamily="18" charset="0"/>
              <a:cs typeface="Times New Roman" panose="02020603050405020304" pitchFamily="18" charset="0"/>
            </a:rPr>
            <a:t>Percevoir le caractère potentiellement contradictoire des différents types de performances.</a:t>
          </a:r>
        </a:p>
      </dsp:txBody>
      <dsp:txXfrm>
        <a:off x="4432782" y="209101"/>
        <a:ext cx="3226113" cy="4670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7FAF0-F044-374D-BC03-6365C9229927}">
      <dsp:nvSpPr>
        <dsp:cNvPr id="0" name=""/>
        <dsp:cNvSpPr/>
      </dsp:nvSpPr>
      <dsp:spPr>
        <a:xfrm>
          <a:off x="2158" y="37648"/>
          <a:ext cx="4601951" cy="470261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150000"/>
            </a:lnSpc>
            <a:spcBef>
              <a:spcPct val="0"/>
            </a:spcBef>
            <a:spcAft>
              <a:spcPct val="35000"/>
            </a:spcAft>
            <a:buNone/>
          </a:pPr>
          <a:r>
            <a:rPr lang="fr-FR" sz="1800" b="1" u="sng" kern="1200" dirty="0">
              <a:latin typeface="Times New Roman" panose="02020603050405020304" pitchFamily="18" charset="0"/>
              <a:cs typeface="Times New Roman" panose="02020603050405020304" pitchFamily="18" charset="0"/>
            </a:rPr>
            <a:t>QDG 4.1 : Quelle prise en compte du temps dans la gestion de l’organisation ?</a:t>
          </a:r>
        </a:p>
        <a:p>
          <a:pPr marL="114300" lvl="1" indent="-114300" algn="l" defTabSz="622300">
            <a:lnSpc>
              <a:spcPct val="150000"/>
            </a:lnSpc>
            <a:spcBef>
              <a:spcPct val="0"/>
            </a:spcBef>
            <a:spcAft>
              <a:spcPct val="15000"/>
            </a:spcAft>
            <a:buChar char="•"/>
          </a:pPr>
          <a:r>
            <a:rPr lang="fr-FR" sz="1400" b="1" u="sng" kern="1200">
              <a:latin typeface="Times New Roman" panose="02020603050405020304" pitchFamily="18" charset="0"/>
              <a:cs typeface="Times New Roman" panose="02020603050405020304" pitchFamily="18" charset="0"/>
            </a:rPr>
            <a:t>Capacités : </a:t>
          </a:r>
        </a:p>
        <a:p>
          <a:pPr marL="114300" lvl="1" indent="-114300" algn="l" defTabSz="622300">
            <a:lnSpc>
              <a:spcPct val="150000"/>
            </a:lnSpc>
            <a:spcBef>
              <a:spcPct val="0"/>
            </a:spcBef>
            <a:spcAft>
              <a:spcPct val="15000"/>
            </a:spcAft>
            <a:buChar char="•"/>
          </a:pPr>
          <a:r>
            <a:rPr lang="fr-FR" sz="1400" kern="1200">
              <a:latin typeface="Times New Roman" panose="02020603050405020304" pitchFamily="18" charset="0"/>
              <a:cs typeface="Times New Roman" panose="02020603050405020304" pitchFamily="18" charset="0"/>
            </a:rPr>
            <a:t>Expliquer en quoi le temps est sources d’incertitude.</a:t>
          </a:r>
        </a:p>
        <a:p>
          <a:pPr marL="114300" lvl="1" indent="-114300" algn="l" defTabSz="622300">
            <a:lnSpc>
              <a:spcPct val="150000"/>
            </a:lnSpc>
            <a:spcBef>
              <a:spcPct val="0"/>
            </a:spcBef>
            <a:spcAft>
              <a:spcPct val="15000"/>
            </a:spcAft>
            <a:buChar char="•"/>
          </a:pPr>
          <a:r>
            <a:rPr lang="fr-FR" sz="1400" kern="1200">
              <a:latin typeface="Times New Roman" panose="02020603050405020304" pitchFamily="18" charset="0"/>
              <a:cs typeface="Times New Roman" panose="02020603050405020304" pitchFamily="18" charset="0"/>
            </a:rPr>
            <a:t>Identifier, en lien avec le contexte proposé, les temps caractéristiques de l’organisation.</a:t>
          </a:r>
        </a:p>
        <a:p>
          <a:pPr marL="114300" lvl="1" indent="-114300" algn="l" defTabSz="622300">
            <a:lnSpc>
              <a:spcPct val="150000"/>
            </a:lnSpc>
            <a:spcBef>
              <a:spcPct val="0"/>
            </a:spcBef>
            <a:spcAft>
              <a:spcPct val="15000"/>
            </a:spcAft>
            <a:buChar char="•"/>
          </a:pPr>
          <a:r>
            <a:rPr lang="fr-FR" sz="1400" kern="1200" dirty="0">
              <a:latin typeface="Times New Roman" panose="02020603050405020304" pitchFamily="18" charset="0"/>
              <a:ea typeface="+mn-ea"/>
              <a:cs typeface="Times New Roman" panose="02020603050405020304" pitchFamily="18" charset="0"/>
            </a:rPr>
            <a:t>Expliquer</a:t>
          </a:r>
          <a:r>
            <a:rPr lang="fr-FR" sz="1400" kern="1200" baseline="0" dirty="0">
              <a:latin typeface="Times New Roman" panose="02020603050405020304" pitchFamily="18" charset="0"/>
              <a:ea typeface="+mn-ea"/>
              <a:cs typeface="Times New Roman" panose="02020603050405020304" pitchFamily="18" charset="0"/>
            </a:rPr>
            <a:t> pourquoi, au sein de l’organisation, il peut y avoir des rétentions et de l’asymétrie d’informations.</a:t>
          </a:r>
          <a:endParaRPr lang="fr-FR" sz="1400" kern="1200" dirty="0">
            <a:latin typeface="Times New Roman" panose="02020603050405020304" pitchFamily="18" charset="0"/>
            <a:ea typeface="+mn-ea"/>
            <a:cs typeface="Times New Roman" panose="02020603050405020304" pitchFamily="18" charset="0"/>
          </a:endParaRPr>
        </a:p>
        <a:p>
          <a:pPr marL="114300" lvl="1" indent="-114300" algn="l" defTabSz="622300">
            <a:lnSpc>
              <a:spcPct val="150000"/>
            </a:lnSpc>
            <a:spcBef>
              <a:spcPct val="0"/>
            </a:spcBef>
            <a:spcAft>
              <a:spcPct val="15000"/>
            </a:spcAft>
            <a:buChar char="•"/>
          </a:pPr>
          <a:r>
            <a:rPr lang="fr-FR" sz="1400" kern="1200">
              <a:latin typeface="Times New Roman" panose="02020603050405020304" pitchFamily="18" charset="0"/>
              <a:cs typeface="Times New Roman" panose="02020603050405020304" pitchFamily="18" charset="0"/>
            </a:rPr>
            <a:t>Utiliser l’importance d’une information actualisée pour prendre des décisions pertinentes.</a:t>
          </a:r>
        </a:p>
        <a:p>
          <a:pPr marL="114300" lvl="1" indent="-114300" algn="l" defTabSz="622300">
            <a:lnSpc>
              <a:spcPct val="150000"/>
            </a:lnSpc>
            <a:spcBef>
              <a:spcPct val="0"/>
            </a:spcBef>
            <a:spcAft>
              <a:spcPct val="15000"/>
            </a:spcAft>
            <a:buChar char="•"/>
          </a:pPr>
          <a:r>
            <a:rPr lang="fr-FR" sz="1400" kern="1200">
              <a:latin typeface="Times New Roman" panose="02020603050405020304" pitchFamily="18" charset="0"/>
              <a:cs typeface="Times New Roman" panose="02020603050405020304" pitchFamily="18" charset="0"/>
            </a:rPr>
            <a:t>Utiliser des données perspectives pour repérer l’incidence d’une évolution de l’activité d’une organisation sur son résultat et sur sa trésorerie.</a:t>
          </a:r>
        </a:p>
      </dsp:txBody>
      <dsp:txXfrm>
        <a:off x="136945" y="172435"/>
        <a:ext cx="4332377" cy="4433045"/>
      </dsp:txXfrm>
    </dsp:sp>
    <dsp:sp modelId="{2B77D595-2DE7-334E-B1DA-22EC77E6FA2A}">
      <dsp:nvSpPr>
        <dsp:cNvPr id="0" name=""/>
        <dsp:cNvSpPr/>
      </dsp:nvSpPr>
      <dsp:spPr>
        <a:xfrm>
          <a:off x="5064304" y="1818316"/>
          <a:ext cx="975613" cy="1141284"/>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5064304" y="2046573"/>
        <a:ext cx="682929" cy="684770"/>
      </dsp:txXfrm>
    </dsp:sp>
    <dsp:sp modelId="{47891315-C833-9948-9DC3-0BDF557D9CC9}">
      <dsp:nvSpPr>
        <dsp:cNvPr id="0" name=""/>
        <dsp:cNvSpPr/>
      </dsp:nvSpPr>
      <dsp:spPr>
        <a:xfrm>
          <a:off x="6444890" y="37648"/>
          <a:ext cx="4601951" cy="470261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150000"/>
            </a:lnSpc>
            <a:spcBef>
              <a:spcPct val="0"/>
            </a:spcBef>
            <a:spcAft>
              <a:spcPct val="35000"/>
            </a:spcAft>
            <a:buNone/>
          </a:pPr>
          <a:r>
            <a:rPr lang="fr-FR" sz="1800" b="1" u="sng" kern="1200" dirty="0">
              <a:latin typeface="Times New Roman" panose="02020603050405020304" pitchFamily="18" charset="0"/>
              <a:cs typeface="Times New Roman" panose="02020603050405020304" pitchFamily="18" charset="0"/>
            </a:rPr>
            <a:t>QDG 4.2 : L’amélioration de la performance est-elle sans risque ?</a:t>
          </a:r>
        </a:p>
        <a:p>
          <a:pPr marL="114300" lvl="1" indent="-114300" algn="l" defTabSz="622300">
            <a:lnSpc>
              <a:spcPct val="150000"/>
            </a:lnSpc>
            <a:spcBef>
              <a:spcPct val="0"/>
            </a:spcBef>
            <a:spcAft>
              <a:spcPct val="15000"/>
            </a:spcAft>
            <a:buChar char="•"/>
          </a:pPr>
          <a:r>
            <a:rPr lang="fr-FR" sz="1400" b="1" u="sng" kern="1200">
              <a:latin typeface="Times New Roman" panose="02020603050405020304" pitchFamily="18" charset="0"/>
              <a:cs typeface="Times New Roman" panose="02020603050405020304" pitchFamily="18" charset="0"/>
            </a:rPr>
            <a:t>Capacités :</a:t>
          </a:r>
        </a:p>
        <a:p>
          <a:pPr marL="114300" lvl="1" indent="-114300" algn="l" defTabSz="622300">
            <a:lnSpc>
              <a:spcPct val="150000"/>
            </a:lnSpc>
            <a:spcBef>
              <a:spcPct val="0"/>
            </a:spcBef>
            <a:spcAft>
              <a:spcPct val="15000"/>
            </a:spcAft>
            <a:buChar char="•"/>
          </a:pPr>
          <a:r>
            <a:rPr lang="fr-FR" sz="1400" kern="1200" dirty="0">
              <a:latin typeface="Times New Roman" panose="02020603050405020304" pitchFamily="18" charset="0"/>
              <a:cs typeface="Times New Roman" panose="02020603050405020304" pitchFamily="18" charset="0"/>
            </a:rPr>
            <a:t>Repérer les risques externes auxquels les organisations sont confrontées.</a:t>
          </a:r>
        </a:p>
        <a:p>
          <a:pPr marL="114300" lvl="1" indent="-114300" algn="l" defTabSz="622300">
            <a:lnSpc>
              <a:spcPct val="150000"/>
            </a:lnSpc>
            <a:spcBef>
              <a:spcPct val="0"/>
            </a:spcBef>
            <a:spcAft>
              <a:spcPct val="15000"/>
            </a:spcAft>
            <a:buChar char="•"/>
          </a:pPr>
          <a:r>
            <a:rPr lang="fr-FR" sz="1400" kern="1200">
              <a:latin typeface="Times New Roman" panose="02020603050405020304" pitchFamily="18" charset="0"/>
              <a:cs typeface="Times New Roman" panose="02020603050405020304" pitchFamily="18" charset="0"/>
            </a:rPr>
            <a:t>Repérer</a:t>
          </a:r>
          <a:r>
            <a:rPr lang="fr-FR" sz="1400" kern="1200" baseline="0">
              <a:latin typeface="Times New Roman" panose="02020603050405020304" pitchFamily="18" charset="0"/>
              <a:cs typeface="Times New Roman" panose="02020603050405020304" pitchFamily="18" charset="0"/>
            </a:rPr>
            <a:t> les risques induis par une décision dans un contexte organisationnel donné.</a:t>
          </a:r>
          <a:endParaRPr lang="fr-FR" sz="1400" kern="1200">
            <a:latin typeface="Times New Roman" panose="02020603050405020304" pitchFamily="18" charset="0"/>
            <a:cs typeface="Times New Roman" panose="02020603050405020304" pitchFamily="18" charset="0"/>
          </a:endParaRPr>
        </a:p>
        <a:p>
          <a:pPr marL="114300" lvl="1" indent="-114300" algn="l" defTabSz="622300">
            <a:lnSpc>
              <a:spcPct val="150000"/>
            </a:lnSpc>
            <a:spcBef>
              <a:spcPct val="0"/>
            </a:spcBef>
            <a:spcAft>
              <a:spcPct val="15000"/>
            </a:spcAft>
            <a:buChar char="•"/>
          </a:pPr>
          <a:r>
            <a:rPr lang="fr-FR" sz="1400" kern="1200">
              <a:latin typeface="Times New Roman" panose="02020603050405020304" pitchFamily="18" charset="0"/>
              <a:cs typeface="Times New Roman" panose="02020603050405020304" pitchFamily="18" charset="0"/>
            </a:rPr>
            <a:t>Apprécier l’incidence du risque sur la performance de l’organisation.</a:t>
          </a:r>
          <a:r>
            <a:rPr lang="fr-FR" sz="1400" kern="1200" baseline="0">
              <a:latin typeface="Times New Roman" panose="02020603050405020304" pitchFamily="18" charset="0"/>
              <a:cs typeface="Times New Roman" panose="02020603050405020304" pitchFamily="18" charset="0"/>
            </a:rPr>
            <a:t> </a:t>
          </a:r>
          <a:endParaRPr lang="fr-FR" sz="1400" kern="1200">
            <a:latin typeface="Times New Roman" panose="02020603050405020304" pitchFamily="18" charset="0"/>
            <a:cs typeface="Times New Roman" panose="02020603050405020304" pitchFamily="18" charset="0"/>
          </a:endParaRPr>
        </a:p>
        <a:p>
          <a:pPr marL="114300" lvl="1" indent="-114300" algn="l" defTabSz="622300">
            <a:lnSpc>
              <a:spcPct val="150000"/>
            </a:lnSpc>
            <a:spcBef>
              <a:spcPct val="0"/>
            </a:spcBef>
            <a:spcAft>
              <a:spcPct val="15000"/>
            </a:spcAft>
            <a:buChar char="•"/>
          </a:pPr>
          <a:r>
            <a:rPr lang="fr-FR" sz="1400" kern="1200">
              <a:latin typeface="Times New Roman" panose="02020603050405020304" pitchFamily="18" charset="0"/>
              <a:cs typeface="Times New Roman" panose="02020603050405020304" pitchFamily="18" charset="0"/>
            </a:rPr>
            <a:t>Mesurer les conséquences écologiques de la recherche de performance.</a:t>
          </a:r>
        </a:p>
      </dsp:txBody>
      <dsp:txXfrm>
        <a:off x="6579677" y="172435"/>
        <a:ext cx="4332377" cy="44330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PF"/>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6D0FA-252E-ED42-80BF-9B7452D19829}" type="datetimeFigureOut">
              <a:rPr lang="fr-PF" smtClean="0"/>
              <a:t>14/11/2022</a:t>
            </a:fld>
            <a:endParaRPr lang="fr-PF"/>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PF"/>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F"/>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PF"/>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5619D-809A-4746-A4AB-E4704548B1B9}" type="slidenum">
              <a:rPr lang="fr-PF" smtClean="0"/>
              <a:t>‹N°›</a:t>
            </a:fld>
            <a:endParaRPr lang="fr-PF"/>
          </a:p>
        </p:txBody>
      </p:sp>
    </p:spTree>
    <p:extLst>
      <p:ext uri="{BB962C8B-B14F-4D97-AF65-F5344CB8AC3E}">
        <p14:creationId xmlns:p14="http://schemas.microsoft.com/office/powerpoint/2010/main" val="1883284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PF" dirty="0"/>
          </a:p>
        </p:txBody>
      </p:sp>
      <p:sp>
        <p:nvSpPr>
          <p:cNvPr id="4" name="Espace réservé du numéro de diapositive 3"/>
          <p:cNvSpPr>
            <a:spLocks noGrp="1"/>
          </p:cNvSpPr>
          <p:nvPr>
            <p:ph type="sldNum" sz="quarter" idx="5"/>
          </p:nvPr>
        </p:nvSpPr>
        <p:spPr/>
        <p:txBody>
          <a:bodyPr/>
          <a:lstStyle/>
          <a:p>
            <a:fld id="{7905619D-809A-4746-A4AB-E4704548B1B9}" type="slidenum">
              <a:rPr lang="fr-PF" smtClean="0"/>
              <a:t>1</a:t>
            </a:fld>
            <a:endParaRPr lang="fr-PF"/>
          </a:p>
        </p:txBody>
      </p:sp>
    </p:spTree>
    <p:extLst>
      <p:ext uri="{BB962C8B-B14F-4D97-AF65-F5344CB8AC3E}">
        <p14:creationId xmlns:p14="http://schemas.microsoft.com/office/powerpoint/2010/main" val="4135151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PF" dirty="0"/>
          </a:p>
        </p:txBody>
      </p:sp>
      <p:sp>
        <p:nvSpPr>
          <p:cNvPr id="4" name="Espace réservé du numéro de diapositive 3"/>
          <p:cNvSpPr>
            <a:spLocks noGrp="1"/>
          </p:cNvSpPr>
          <p:nvPr>
            <p:ph type="sldNum" sz="quarter" idx="5"/>
          </p:nvPr>
        </p:nvSpPr>
        <p:spPr/>
        <p:txBody>
          <a:bodyPr/>
          <a:lstStyle/>
          <a:p>
            <a:fld id="{7905619D-809A-4746-A4AB-E4704548B1B9}" type="slidenum">
              <a:rPr lang="fr-PF" smtClean="0"/>
              <a:t>2</a:t>
            </a:fld>
            <a:endParaRPr lang="fr-PF"/>
          </a:p>
        </p:txBody>
      </p:sp>
    </p:spTree>
    <p:extLst>
      <p:ext uri="{BB962C8B-B14F-4D97-AF65-F5344CB8AC3E}">
        <p14:creationId xmlns:p14="http://schemas.microsoft.com/office/powerpoint/2010/main" val="94536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PF" dirty="0"/>
          </a:p>
        </p:txBody>
      </p:sp>
      <p:sp>
        <p:nvSpPr>
          <p:cNvPr id="4" name="Espace réservé du numéro de diapositive 3"/>
          <p:cNvSpPr>
            <a:spLocks noGrp="1"/>
          </p:cNvSpPr>
          <p:nvPr>
            <p:ph type="sldNum" sz="quarter" idx="5"/>
          </p:nvPr>
        </p:nvSpPr>
        <p:spPr/>
        <p:txBody>
          <a:bodyPr/>
          <a:lstStyle/>
          <a:p>
            <a:fld id="{7905619D-809A-4746-A4AB-E4704548B1B9}" type="slidenum">
              <a:rPr lang="fr-PF" smtClean="0"/>
              <a:t>4</a:t>
            </a:fld>
            <a:endParaRPr lang="fr-PF"/>
          </a:p>
        </p:txBody>
      </p:sp>
    </p:spTree>
    <p:extLst>
      <p:ext uri="{BB962C8B-B14F-4D97-AF65-F5344CB8AC3E}">
        <p14:creationId xmlns:p14="http://schemas.microsoft.com/office/powerpoint/2010/main" val="95628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11/14/22</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418206021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11/14/22</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292147057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11/14/22</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205733599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11/14/22</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‹N°›</a:t>
            </a:fld>
            <a:endParaRPr lang="en-US" dirty="0"/>
          </a:p>
        </p:txBody>
      </p:sp>
    </p:spTree>
    <p:extLst>
      <p:ext uri="{BB962C8B-B14F-4D97-AF65-F5344CB8AC3E}">
        <p14:creationId xmlns:p14="http://schemas.microsoft.com/office/powerpoint/2010/main" val="6228026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11/14/22</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391298203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11/14/22</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245675267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11/14/22</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238965554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11/14/22</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260406231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11/14/22</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52309133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11/14/22</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101938329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11/14/22</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247862532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11/14/22</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‹N°›</a:t>
            </a:fld>
            <a:endParaRPr lang="en-US"/>
          </a:p>
        </p:txBody>
      </p:sp>
    </p:spTree>
    <p:extLst>
      <p:ext uri="{BB962C8B-B14F-4D97-AF65-F5344CB8AC3E}">
        <p14:creationId xmlns:p14="http://schemas.microsoft.com/office/powerpoint/2010/main" val="311267740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rayons colorés à l’intérieur d’un porte-crayon qui se trouve sur une table en bois">
            <a:extLst>
              <a:ext uri="{FF2B5EF4-FFF2-40B4-BE49-F238E27FC236}">
                <a16:creationId xmlns:a16="http://schemas.microsoft.com/office/drawing/2014/main" id="{09707F29-E583-A7F3-A3CC-32EB50B52B1E}"/>
              </a:ext>
            </a:extLst>
          </p:cNvPr>
          <p:cNvPicPr>
            <a:picLocks noChangeAspect="1"/>
          </p:cNvPicPr>
          <p:nvPr/>
        </p:nvPicPr>
        <p:blipFill rotWithShape="1">
          <a:blip r:embed="rId3"/>
          <a:srcRect t="15730"/>
          <a:stretch/>
        </p:blipFill>
        <p:spPr>
          <a:xfrm>
            <a:off x="20" y="10"/>
            <a:ext cx="12191962" cy="6857990"/>
          </a:xfrm>
          <a:prstGeom prst="rect">
            <a:avLst/>
          </a:prstGeom>
        </p:spPr>
      </p:pic>
      <p:sp>
        <p:nvSpPr>
          <p:cNvPr id="11" name="Rectangle 10">
            <a:extLst>
              <a:ext uri="{FF2B5EF4-FFF2-40B4-BE49-F238E27FC236}">
                <a16:creationId xmlns:a16="http://schemas.microsoft.com/office/drawing/2014/main" id="{B7E0C296-2B1B-4589-84EA-239D87849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175" y="2279176"/>
            <a:ext cx="5199894" cy="25856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4BE923B-FB20-7CCE-405A-48AB08BD9FBD}"/>
              </a:ext>
            </a:extLst>
          </p:cNvPr>
          <p:cNvSpPr>
            <a:spLocks noGrp="1"/>
          </p:cNvSpPr>
          <p:nvPr>
            <p:ph type="ctrTitle"/>
          </p:nvPr>
        </p:nvSpPr>
        <p:spPr>
          <a:xfrm>
            <a:off x="3767911" y="2404533"/>
            <a:ext cx="4606621" cy="2111947"/>
          </a:xfrm>
        </p:spPr>
        <p:txBody>
          <a:bodyPr>
            <a:noAutofit/>
          </a:bodyPr>
          <a:lstStyle/>
          <a:p>
            <a:r>
              <a:rPr lang="fr-PF" sz="3400" dirty="0"/>
              <a:t>Sciences de Gestion et Numérique (SDGN)</a:t>
            </a:r>
            <a:br>
              <a:rPr lang="fr-PF" sz="3400" dirty="0"/>
            </a:br>
            <a:r>
              <a:rPr lang="fr-PF" sz="3400" dirty="0"/>
              <a:t>En classe de première STMG</a:t>
            </a:r>
          </a:p>
        </p:txBody>
      </p:sp>
      <p:grpSp>
        <p:nvGrpSpPr>
          <p:cNvPr id="13" name="Group 12">
            <a:extLst>
              <a:ext uri="{FF2B5EF4-FFF2-40B4-BE49-F238E27FC236}">
                <a16:creationId xmlns:a16="http://schemas.microsoft.com/office/drawing/2014/main" id="{3CDD339A-0D5C-435F-B70C-6498DB974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552" y="3022005"/>
            <a:ext cx="12161561" cy="1033163"/>
            <a:chOff x="23552" y="3022005"/>
            <a:chExt cx="12161561" cy="1033163"/>
          </a:xfrm>
        </p:grpSpPr>
        <p:sp>
          <p:nvSpPr>
            <p:cNvPr id="14" name="Freeform 6">
              <a:extLst>
                <a:ext uri="{FF2B5EF4-FFF2-40B4-BE49-F238E27FC236}">
                  <a16:creationId xmlns:a16="http://schemas.microsoft.com/office/drawing/2014/main" id="{21D7864D-9CC0-4345-A8ED-01EEC9C57B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33426" y="3820899"/>
              <a:ext cx="146874" cy="103369"/>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3">
              <a:extLst>
                <a:ext uri="{FF2B5EF4-FFF2-40B4-BE49-F238E27FC236}">
                  <a16:creationId xmlns:a16="http://schemas.microsoft.com/office/drawing/2014/main" id="{F9F23CAB-0676-4AC7-8CA8-7B5BF73E2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12632" y="3146103"/>
              <a:ext cx="143728" cy="146842"/>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5">
              <a:extLst>
                <a:ext uri="{FF2B5EF4-FFF2-40B4-BE49-F238E27FC236}">
                  <a16:creationId xmlns:a16="http://schemas.microsoft.com/office/drawing/2014/main" id="{EB1A7EF0-FD1E-4431-AA12-061658B27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8308" y="3186235"/>
              <a:ext cx="143728" cy="93707"/>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6">
              <a:extLst>
                <a:ext uri="{FF2B5EF4-FFF2-40B4-BE49-F238E27FC236}">
                  <a16:creationId xmlns:a16="http://schemas.microsoft.com/office/drawing/2014/main" id="{AAA8D351-4D5D-43CA-9EA3-3A209DBA7B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19141" y="3199239"/>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7">
              <a:extLst>
                <a:ext uri="{FF2B5EF4-FFF2-40B4-BE49-F238E27FC236}">
                  <a16:creationId xmlns:a16="http://schemas.microsoft.com/office/drawing/2014/main" id="{AEB482CE-8502-400F-A587-CEA8BF6680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79147" y="3203103"/>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9">
              <a:extLst>
                <a:ext uri="{FF2B5EF4-FFF2-40B4-BE49-F238E27FC236}">
                  <a16:creationId xmlns:a16="http://schemas.microsoft.com/office/drawing/2014/main" id="{B86FDE7E-057E-44EF-9209-38C5CD45C1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45413" y="3206968"/>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0">
              <a:extLst>
                <a:ext uri="{FF2B5EF4-FFF2-40B4-BE49-F238E27FC236}">
                  <a16:creationId xmlns:a16="http://schemas.microsoft.com/office/drawing/2014/main" id="{9DAEC7B8-1258-418C-8918-40304A03F2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32571" y="3278457"/>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1">
              <a:extLst>
                <a:ext uri="{FF2B5EF4-FFF2-40B4-BE49-F238E27FC236}">
                  <a16:creationId xmlns:a16="http://schemas.microsoft.com/office/drawing/2014/main" id="{7B3E59D7-9F28-4FEB-8725-3474C434C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24344" y="3213730"/>
              <a:ext cx="155267" cy="107233"/>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2">
              <a:extLst>
                <a:ext uri="{FF2B5EF4-FFF2-40B4-BE49-F238E27FC236}">
                  <a16:creationId xmlns:a16="http://schemas.microsoft.com/office/drawing/2014/main" id="{FB6EF793-0487-49E6-ACD6-A61029C0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55774" y="3217593"/>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3">
              <a:extLst>
                <a:ext uri="{FF2B5EF4-FFF2-40B4-BE49-F238E27FC236}">
                  <a16:creationId xmlns:a16="http://schemas.microsoft.com/office/drawing/2014/main" id="{98ABF759-8FA6-48D5-B872-D9CEECD39B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66180" y="3221457"/>
              <a:ext cx="143728" cy="99505"/>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4">
              <a:extLst>
                <a:ext uri="{FF2B5EF4-FFF2-40B4-BE49-F238E27FC236}">
                  <a16:creationId xmlns:a16="http://schemas.microsoft.com/office/drawing/2014/main" id="{DDB8BBFA-C9D7-4F60-A252-7ED1743E47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9313" y="322822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5">
              <a:extLst>
                <a:ext uri="{FF2B5EF4-FFF2-40B4-BE49-F238E27FC236}">
                  <a16:creationId xmlns:a16="http://schemas.microsoft.com/office/drawing/2014/main" id="{A0FF6E41-0C56-4070-B2E2-2B584C578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69669" y="326396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7">
              <a:extLst>
                <a:ext uri="{FF2B5EF4-FFF2-40B4-BE49-F238E27FC236}">
                  <a16:creationId xmlns:a16="http://schemas.microsoft.com/office/drawing/2014/main" id="{BF2AC548-3795-4AF1-B887-1983F7F8A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25650" y="3278455"/>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8">
              <a:extLst>
                <a:ext uri="{FF2B5EF4-FFF2-40B4-BE49-F238E27FC236}">
                  <a16:creationId xmlns:a16="http://schemas.microsoft.com/office/drawing/2014/main" id="{2BDFC7FA-5D85-4F31-B712-6E0C0D7B0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23043" y="3285217"/>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94">
              <a:extLst>
                <a:ext uri="{FF2B5EF4-FFF2-40B4-BE49-F238E27FC236}">
                  <a16:creationId xmlns:a16="http://schemas.microsoft.com/office/drawing/2014/main" id="{DD1464FA-ADAE-4DB6-A9A6-A809763A3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0139" y="3580387"/>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7">
              <a:extLst>
                <a:ext uri="{FF2B5EF4-FFF2-40B4-BE49-F238E27FC236}">
                  <a16:creationId xmlns:a16="http://schemas.microsoft.com/office/drawing/2014/main" id="{A247191C-2FEA-4AA3-9B1B-4F1602D26A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5064" y="3539291"/>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8">
              <a:extLst>
                <a:ext uri="{FF2B5EF4-FFF2-40B4-BE49-F238E27FC236}">
                  <a16:creationId xmlns:a16="http://schemas.microsoft.com/office/drawing/2014/main" id="{92676367-B42C-46BC-BF52-A543723C2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1835" y="3539292"/>
              <a:ext cx="175200" cy="93707"/>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9">
              <a:extLst>
                <a:ext uri="{FF2B5EF4-FFF2-40B4-BE49-F238E27FC236}">
                  <a16:creationId xmlns:a16="http://schemas.microsoft.com/office/drawing/2014/main" id="{F96083BD-2E2F-43C1-B5B8-90A19ECB2F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20539" y="3539289"/>
              <a:ext cx="260178" cy="143944"/>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0">
              <a:extLst>
                <a:ext uri="{FF2B5EF4-FFF2-40B4-BE49-F238E27FC236}">
                  <a16:creationId xmlns:a16="http://schemas.microsoft.com/office/drawing/2014/main" id="{36D49EC8-F959-4206-9496-81C1FCE95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9800" y="3539291"/>
              <a:ext cx="152120" cy="111097"/>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01">
              <a:extLst>
                <a:ext uri="{FF2B5EF4-FFF2-40B4-BE49-F238E27FC236}">
                  <a16:creationId xmlns:a16="http://schemas.microsoft.com/office/drawing/2014/main" id="{0D1F9B54-5650-4ADE-8769-818D5AD39D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04341" y="3569721"/>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2">
              <a:extLst>
                <a:ext uri="{FF2B5EF4-FFF2-40B4-BE49-F238E27FC236}">
                  <a16:creationId xmlns:a16="http://schemas.microsoft.com/office/drawing/2014/main" id="{1208F64B-D1E2-4308-A921-2791E4D902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59349" y="3594839"/>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3">
              <a:extLst>
                <a:ext uri="{FF2B5EF4-FFF2-40B4-BE49-F238E27FC236}">
                  <a16:creationId xmlns:a16="http://schemas.microsoft.com/office/drawing/2014/main" id="{DD5592E3-A816-49FE-824E-AF5845C51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71682" y="3557646"/>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13">
              <a:extLst>
                <a:ext uri="{FF2B5EF4-FFF2-40B4-BE49-F238E27FC236}">
                  <a16:creationId xmlns:a16="http://schemas.microsoft.com/office/drawing/2014/main" id="{048AF30C-3E40-4065-A7E2-A78D26B059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3811" y="3611744"/>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15">
              <a:extLst>
                <a:ext uri="{FF2B5EF4-FFF2-40B4-BE49-F238E27FC236}">
                  <a16:creationId xmlns:a16="http://schemas.microsoft.com/office/drawing/2014/main" id="{F6E9CB87-8280-47D0-88C8-BAC285D5DE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8190" y="3618509"/>
              <a:ext cx="7345"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17">
              <a:extLst>
                <a:ext uri="{FF2B5EF4-FFF2-40B4-BE49-F238E27FC236}">
                  <a16:creationId xmlns:a16="http://schemas.microsoft.com/office/drawing/2014/main" id="{C126D247-0C11-4EAB-BE52-A4D807955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5118" y="3633000"/>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18">
              <a:extLst>
                <a:ext uri="{FF2B5EF4-FFF2-40B4-BE49-F238E27FC236}">
                  <a16:creationId xmlns:a16="http://schemas.microsoft.com/office/drawing/2014/main" id="{A15D480B-DA3E-4F00-BDEA-52E018D2CE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63686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19">
              <a:extLst>
                <a:ext uri="{FF2B5EF4-FFF2-40B4-BE49-F238E27FC236}">
                  <a16:creationId xmlns:a16="http://schemas.microsoft.com/office/drawing/2014/main" id="{171F133F-A692-4513-A861-47BDCCC8F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25942" y="3622374"/>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20">
              <a:extLst>
                <a:ext uri="{FF2B5EF4-FFF2-40B4-BE49-F238E27FC236}">
                  <a16:creationId xmlns:a16="http://schemas.microsoft.com/office/drawing/2014/main" id="{38207A8D-8E7E-463D-9992-9844A78082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06294" y="3832973"/>
              <a:ext cx="143728" cy="79216"/>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27">
              <a:extLst>
                <a:ext uri="{FF2B5EF4-FFF2-40B4-BE49-F238E27FC236}">
                  <a16:creationId xmlns:a16="http://schemas.microsoft.com/office/drawing/2014/main" id="{7BA77B91-9626-4DFA-A5D2-86BE3EAC8F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2096" y="3868719"/>
              <a:ext cx="162611" cy="93707"/>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29">
              <a:extLst>
                <a:ext uri="{FF2B5EF4-FFF2-40B4-BE49-F238E27FC236}">
                  <a16:creationId xmlns:a16="http://schemas.microsoft.com/office/drawing/2014/main" id="{E160D945-C924-441B-827A-C27206D18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34415" y="3872581"/>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33">
              <a:extLst>
                <a:ext uri="{FF2B5EF4-FFF2-40B4-BE49-F238E27FC236}">
                  <a16:creationId xmlns:a16="http://schemas.microsoft.com/office/drawing/2014/main" id="{034D50E5-CC96-47EA-909D-9CC6ABA24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05710" y="3883209"/>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36">
              <a:extLst>
                <a:ext uri="{FF2B5EF4-FFF2-40B4-BE49-F238E27FC236}">
                  <a16:creationId xmlns:a16="http://schemas.microsoft.com/office/drawing/2014/main" id="{CE529D6B-DA12-4C21-8816-B7C0655DCA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33368" y="395837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37">
              <a:extLst>
                <a:ext uri="{FF2B5EF4-FFF2-40B4-BE49-F238E27FC236}">
                  <a16:creationId xmlns:a16="http://schemas.microsoft.com/office/drawing/2014/main" id="{8BD20D1C-AFD2-46C5-B874-E1E6575AB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06887" y="3901564"/>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38">
              <a:extLst>
                <a:ext uri="{FF2B5EF4-FFF2-40B4-BE49-F238E27FC236}">
                  <a16:creationId xmlns:a16="http://schemas.microsoft.com/office/drawing/2014/main" id="{1553F3A5-DAE1-4BE4-A62C-DC0B2B0765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7894" y="3904464"/>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39">
              <a:extLst>
                <a:ext uri="{FF2B5EF4-FFF2-40B4-BE49-F238E27FC236}">
                  <a16:creationId xmlns:a16="http://schemas.microsoft.com/office/drawing/2014/main" id="{7248432C-E709-4AB9-B196-B17BABF546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912191"/>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42">
              <a:extLst>
                <a:ext uri="{FF2B5EF4-FFF2-40B4-BE49-F238E27FC236}">
                  <a16:creationId xmlns:a16="http://schemas.microsoft.com/office/drawing/2014/main" id="{87579DF1-0CD1-48D7-9B6C-2B437C7B00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2046" y="3947935"/>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43">
              <a:extLst>
                <a:ext uri="{FF2B5EF4-FFF2-40B4-BE49-F238E27FC236}">
                  <a16:creationId xmlns:a16="http://schemas.microsoft.com/office/drawing/2014/main" id="{51C5165A-A8BD-4E8A-BB51-96ADB4E0C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7955" y="3951797"/>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44">
              <a:extLst>
                <a:ext uri="{FF2B5EF4-FFF2-40B4-BE49-F238E27FC236}">
                  <a16:creationId xmlns:a16="http://schemas.microsoft.com/office/drawing/2014/main" id="{3318A639-15FE-47E4-883D-24F0DAF6B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45833" y="3947935"/>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45">
              <a:extLst>
                <a:ext uri="{FF2B5EF4-FFF2-40B4-BE49-F238E27FC236}">
                  <a16:creationId xmlns:a16="http://schemas.microsoft.com/office/drawing/2014/main" id="{B03EC112-0D5C-48DA-93EE-940B74A62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94469" y="3954698"/>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0">
              <a:extLst>
                <a:ext uri="{FF2B5EF4-FFF2-40B4-BE49-F238E27FC236}">
                  <a16:creationId xmlns:a16="http://schemas.microsoft.com/office/drawing/2014/main" id="{982DB46C-F13E-4ED7-90F3-47B25A085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8264" y="3024903"/>
              <a:ext cx="163660" cy="104334"/>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5">
              <a:extLst>
                <a:ext uri="{FF2B5EF4-FFF2-40B4-BE49-F238E27FC236}">
                  <a16:creationId xmlns:a16="http://schemas.microsoft.com/office/drawing/2014/main" id="{FF698AC9-5CD1-4A7F-8D25-5787F7E8E3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7792" y="3039394"/>
              <a:ext cx="143728" cy="85979"/>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580965AB-01A6-476C-8F50-ED2350820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7259" y="3022005"/>
              <a:ext cx="163660" cy="92743"/>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E3C0DF2F-3170-4A79-ADAA-4BC015B2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56843" y="3047122"/>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69010010-E67A-4065-8312-BE392BB1C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3941" y="3057748"/>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631A2BD3-8DA4-49DA-961C-2A84252DD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8079" y="3068377"/>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id="{B3462A74-8748-4CC2-A7DC-0F765B7342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247" y="3072240"/>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6">
              <a:extLst>
                <a:ext uri="{FF2B5EF4-FFF2-40B4-BE49-F238E27FC236}">
                  <a16:creationId xmlns:a16="http://schemas.microsoft.com/office/drawing/2014/main" id="{3FD72CB2-5280-4C42-ABD9-AC2202E75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30154" y="3093493"/>
              <a:ext cx="151070" cy="92743"/>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7">
              <a:extLst>
                <a:ext uri="{FF2B5EF4-FFF2-40B4-BE49-F238E27FC236}">
                  <a16:creationId xmlns:a16="http://schemas.microsoft.com/office/drawing/2014/main" id="{7BB6BA01-F7D6-431B-97F7-2DAD44DF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54702" y="3093493"/>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8">
              <a:extLst>
                <a:ext uri="{FF2B5EF4-FFF2-40B4-BE49-F238E27FC236}">
                  <a16:creationId xmlns:a16="http://schemas.microsoft.com/office/drawing/2014/main" id="{6CBFA44B-13FA-4E01-8EC8-3C2E03DC7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78791" y="3125373"/>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0">
              <a:extLst>
                <a:ext uri="{FF2B5EF4-FFF2-40B4-BE49-F238E27FC236}">
                  <a16:creationId xmlns:a16="http://schemas.microsoft.com/office/drawing/2014/main" id="{0B5F8AEE-90EF-4529-B573-77F764D89A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9975" y="3143729"/>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56BAE621-EB8E-4E88-9B1A-F840BFE658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6006" y="3362058"/>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51">
              <a:extLst>
                <a:ext uri="{FF2B5EF4-FFF2-40B4-BE49-F238E27FC236}">
                  <a16:creationId xmlns:a16="http://schemas.microsoft.com/office/drawing/2014/main" id="{14B4DED6-A4BF-4F3B-B1FC-82825676BD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4777" y="3401668"/>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2">
              <a:extLst>
                <a:ext uri="{FF2B5EF4-FFF2-40B4-BE49-F238E27FC236}">
                  <a16:creationId xmlns:a16="http://schemas.microsoft.com/office/drawing/2014/main" id="{E93A246E-C93F-4DCB-8EB4-8AE46BC81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156" y="3408428"/>
              <a:ext cx="140580" cy="96607"/>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53">
              <a:extLst>
                <a:ext uri="{FF2B5EF4-FFF2-40B4-BE49-F238E27FC236}">
                  <a16:creationId xmlns:a16="http://schemas.microsoft.com/office/drawing/2014/main" id="{2D8ABAA9-E978-42EE-9895-4A97F33EA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45" y="3415192"/>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54">
              <a:extLst>
                <a:ext uri="{FF2B5EF4-FFF2-40B4-BE49-F238E27FC236}">
                  <a16:creationId xmlns:a16="http://schemas.microsoft.com/office/drawing/2014/main" id="{1BDBC350-8F9F-44B7-8860-EE05E4556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17434" y="3412293"/>
              <a:ext cx="159463" cy="124621"/>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55">
              <a:extLst>
                <a:ext uri="{FF2B5EF4-FFF2-40B4-BE49-F238E27FC236}">
                  <a16:creationId xmlns:a16="http://schemas.microsoft.com/office/drawing/2014/main" id="{8CC1825B-07E8-4D9A-99FC-AF22F9D705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3589" y="3419055"/>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56">
              <a:extLst>
                <a:ext uri="{FF2B5EF4-FFF2-40B4-BE49-F238E27FC236}">
                  <a16:creationId xmlns:a16="http://schemas.microsoft.com/office/drawing/2014/main" id="{E208343E-229A-4E39-AF3B-DAE8625D5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7596" y="3450937"/>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7">
              <a:extLst>
                <a:ext uri="{FF2B5EF4-FFF2-40B4-BE49-F238E27FC236}">
                  <a16:creationId xmlns:a16="http://schemas.microsoft.com/office/drawing/2014/main" id="{C48670A5-7175-4E13-BCF9-70B92BFB75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0620" y="3415192"/>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9">
              <a:extLst>
                <a:ext uri="{FF2B5EF4-FFF2-40B4-BE49-F238E27FC236}">
                  <a16:creationId xmlns:a16="http://schemas.microsoft.com/office/drawing/2014/main" id="{F4203D1F-0C38-4CC7-9667-06D9169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3108" y="3458664"/>
              <a:ext cx="146874" cy="92743"/>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0">
              <a:extLst>
                <a:ext uri="{FF2B5EF4-FFF2-40B4-BE49-F238E27FC236}">
                  <a16:creationId xmlns:a16="http://schemas.microsoft.com/office/drawing/2014/main" id="{7C6039CA-A1B7-4086-B035-CF1A0B147A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23943" y="3465427"/>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1">
              <a:extLst>
                <a:ext uri="{FF2B5EF4-FFF2-40B4-BE49-F238E27FC236}">
                  <a16:creationId xmlns:a16="http://schemas.microsoft.com/office/drawing/2014/main" id="{BCF25F37-4F50-4174-88D1-A3A43F614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5592" y="3483783"/>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8">
              <a:extLst>
                <a:ext uri="{FF2B5EF4-FFF2-40B4-BE49-F238E27FC236}">
                  <a16:creationId xmlns:a16="http://schemas.microsoft.com/office/drawing/2014/main" id="{F076F369-289A-4E93-BF39-B4C99E16B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49" y="3705975"/>
              <a:ext cx="175200" cy="88879"/>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9">
              <a:extLst>
                <a:ext uri="{FF2B5EF4-FFF2-40B4-BE49-F238E27FC236}">
                  <a16:creationId xmlns:a16="http://schemas.microsoft.com/office/drawing/2014/main" id="{F014AE29-4A4C-418D-8D72-233AECCE70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456" y="3708874"/>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80">
              <a:extLst>
                <a:ext uri="{FF2B5EF4-FFF2-40B4-BE49-F238E27FC236}">
                  <a16:creationId xmlns:a16="http://schemas.microsoft.com/office/drawing/2014/main" id="{169B666F-51A1-4D47-851D-BF226C536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81515" y="3716603"/>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1">
              <a:extLst>
                <a:ext uri="{FF2B5EF4-FFF2-40B4-BE49-F238E27FC236}">
                  <a16:creationId xmlns:a16="http://schemas.microsoft.com/office/drawing/2014/main" id="{1D47E7BB-91A2-4C01-848C-7528FB8DC8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85883" y="3712738"/>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2">
              <a:extLst>
                <a:ext uri="{FF2B5EF4-FFF2-40B4-BE49-F238E27FC236}">
                  <a16:creationId xmlns:a16="http://schemas.microsoft.com/office/drawing/2014/main" id="{E8C443E6-6590-4FA5-9143-C734D59DC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7313" y="3723363"/>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3">
              <a:extLst>
                <a:ext uri="{FF2B5EF4-FFF2-40B4-BE49-F238E27FC236}">
                  <a16:creationId xmlns:a16="http://schemas.microsoft.com/office/drawing/2014/main" id="{8AE369CB-90BC-49E0-84E4-E46339759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95241" y="3702111"/>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a:extLst>
                <a:ext uri="{FF2B5EF4-FFF2-40B4-BE49-F238E27FC236}">
                  <a16:creationId xmlns:a16="http://schemas.microsoft.com/office/drawing/2014/main" id="{DC1D6E23-7CDE-45A3-B8E0-2C5D1BDE76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3642" y="3730128"/>
              <a:ext cx="155267" cy="104334"/>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6">
              <a:extLst>
                <a:ext uri="{FF2B5EF4-FFF2-40B4-BE49-F238E27FC236}">
                  <a16:creationId xmlns:a16="http://schemas.microsoft.com/office/drawing/2014/main" id="{AF542CA1-45D2-4197-B34E-0A63A758B2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30" y="3737922"/>
              <a:ext cx="155267" cy="133317"/>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9">
              <a:extLst>
                <a:ext uri="{FF2B5EF4-FFF2-40B4-BE49-F238E27FC236}">
                  <a16:creationId xmlns:a16="http://schemas.microsoft.com/office/drawing/2014/main" id="{5ED5642D-E343-41C8-8FF3-3368A86601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1490" y="3709999"/>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90">
              <a:extLst>
                <a:ext uri="{FF2B5EF4-FFF2-40B4-BE49-F238E27FC236}">
                  <a16:creationId xmlns:a16="http://schemas.microsoft.com/office/drawing/2014/main" id="{BDD03E24-B855-4A54-9C06-9665F8E96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9434" y="3802579"/>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
              <a:extLst>
                <a:ext uri="{FF2B5EF4-FFF2-40B4-BE49-F238E27FC236}">
                  <a16:creationId xmlns:a16="http://schemas.microsoft.com/office/drawing/2014/main" id="{92A5ABF9-C9AB-440A-9046-57769BAA7F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7751" y="3076723"/>
              <a:ext cx="143728" cy="96607"/>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
              <a:extLst>
                <a:ext uri="{FF2B5EF4-FFF2-40B4-BE49-F238E27FC236}">
                  <a16:creationId xmlns:a16="http://schemas.microsoft.com/office/drawing/2014/main" id="{20CCFA26-8B22-4B64-A21B-01B13BE5B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19939" y="3091214"/>
              <a:ext cx="163660"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40">
              <a:extLst>
                <a:ext uri="{FF2B5EF4-FFF2-40B4-BE49-F238E27FC236}">
                  <a16:creationId xmlns:a16="http://schemas.microsoft.com/office/drawing/2014/main" id="{7034E999-C5DC-41C3-93CF-5AA4288924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52129" y="3460249"/>
              <a:ext cx="159463" cy="96607"/>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46">
              <a:extLst>
                <a:ext uri="{FF2B5EF4-FFF2-40B4-BE49-F238E27FC236}">
                  <a16:creationId xmlns:a16="http://schemas.microsoft.com/office/drawing/2014/main" id="{1A197C36-622D-4B69-91BB-4C6D3D209E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35385" y="3453485"/>
              <a:ext cx="143728" cy="96607"/>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4">
              <a:extLst>
                <a:ext uri="{FF2B5EF4-FFF2-40B4-BE49-F238E27FC236}">
                  <a16:creationId xmlns:a16="http://schemas.microsoft.com/office/drawing/2014/main" id="{2B41BCF4-897C-4C73-A9C9-92A909F18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05696" y="3715636"/>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75">
              <a:extLst>
                <a:ext uri="{FF2B5EF4-FFF2-40B4-BE49-F238E27FC236}">
                  <a16:creationId xmlns:a16="http://schemas.microsoft.com/office/drawing/2014/main" id="{406FB574-90F0-417D-ABCD-95DDE91A29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69586" y="3718188"/>
              <a:ext cx="152120" cy="92743"/>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
              <a:extLst>
                <a:ext uri="{FF2B5EF4-FFF2-40B4-BE49-F238E27FC236}">
                  <a16:creationId xmlns:a16="http://schemas.microsoft.com/office/drawing/2014/main" id="{4B98C702-29E3-4C5E-AA82-64BAC1F2A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552" y="342354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36">
              <a:extLst>
                <a:ext uri="{FF2B5EF4-FFF2-40B4-BE49-F238E27FC236}">
                  <a16:creationId xmlns:a16="http://schemas.microsoft.com/office/drawing/2014/main" id="{943DBA82-CBF2-40C6-A535-C02BA2F1E7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7107" y="358421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64">
              <a:extLst>
                <a:ext uri="{FF2B5EF4-FFF2-40B4-BE49-F238E27FC236}">
                  <a16:creationId xmlns:a16="http://schemas.microsoft.com/office/drawing/2014/main" id="{5A1CC399-638B-44DB-80A7-401D797A9A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8048" y="3693860"/>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ZoneTexte 4">
            <a:extLst>
              <a:ext uri="{FF2B5EF4-FFF2-40B4-BE49-F238E27FC236}">
                <a16:creationId xmlns:a16="http://schemas.microsoft.com/office/drawing/2014/main" id="{611385B9-62AA-8AB7-6E2A-777376156FBD}"/>
              </a:ext>
            </a:extLst>
          </p:cNvPr>
          <p:cNvSpPr txBox="1"/>
          <p:nvPr/>
        </p:nvSpPr>
        <p:spPr>
          <a:xfrm>
            <a:off x="4185809" y="4990204"/>
            <a:ext cx="3820382" cy="1077218"/>
          </a:xfrm>
          <a:prstGeom prst="rect">
            <a:avLst/>
          </a:prstGeom>
          <a:noFill/>
        </p:spPr>
        <p:txBody>
          <a:bodyPr wrap="square" rtlCol="0">
            <a:spAutoFit/>
          </a:bodyPr>
          <a:lstStyle/>
          <a:p>
            <a:pPr algn="ctr"/>
            <a:r>
              <a:rPr lang="fr-PF" sz="3200" dirty="0">
                <a:solidFill>
                  <a:schemeClr val="bg1"/>
                </a:solidFill>
                <a:latin typeface="Modern Love" pitchFamily="82" charset="0"/>
              </a:rPr>
              <a:t>Enseignement de spécialité</a:t>
            </a:r>
          </a:p>
        </p:txBody>
      </p:sp>
    </p:spTree>
    <p:extLst>
      <p:ext uri="{BB962C8B-B14F-4D97-AF65-F5344CB8AC3E}">
        <p14:creationId xmlns:p14="http://schemas.microsoft.com/office/powerpoint/2010/main" val="1762712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0DF5D-67F7-11BD-1163-22B76E008346}"/>
              </a:ext>
            </a:extLst>
          </p:cNvPr>
          <p:cNvSpPr>
            <a:spLocks noGrp="1"/>
          </p:cNvSpPr>
          <p:nvPr>
            <p:ph type="title"/>
          </p:nvPr>
        </p:nvSpPr>
        <p:spPr>
          <a:xfrm>
            <a:off x="1069848" y="188797"/>
            <a:ext cx="9634011" cy="1325563"/>
          </a:xfrm>
        </p:spPr>
        <p:txBody>
          <a:bodyPr/>
          <a:lstStyle/>
          <a:p>
            <a:pPr algn="ctr"/>
            <a:r>
              <a:rPr lang="fr-PF" u="sng" dirty="0"/>
              <a:t>Définition des Sciences de Gestion et Numérique</a:t>
            </a:r>
          </a:p>
        </p:txBody>
      </p:sp>
      <p:sp>
        <p:nvSpPr>
          <p:cNvPr id="4" name="ZoneTexte 3">
            <a:extLst>
              <a:ext uri="{FF2B5EF4-FFF2-40B4-BE49-F238E27FC236}">
                <a16:creationId xmlns:a16="http://schemas.microsoft.com/office/drawing/2014/main" id="{893E60D0-29B1-7AE0-533F-EFA8626B7ADD}"/>
              </a:ext>
            </a:extLst>
          </p:cNvPr>
          <p:cNvSpPr txBox="1"/>
          <p:nvPr/>
        </p:nvSpPr>
        <p:spPr>
          <a:xfrm>
            <a:off x="444950" y="1559862"/>
            <a:ext cx="10883805" cy="830997"/>
          </a:xfrm>
          <a:prstGeom prst="rect">
            <a:avLst/>
          </a:prstGeom>
          <a:noFill/>
        </p:spPr>
        <p:txBody>
          <a:bodyPr wrap="square" rtlCol="0">
            <a:spAutoFit/>
          </a:bodyPr>
          <a:lstStyle/>
          <a:p>
            <a:pPr algn="ctr"/>
            <a:r>
              <a:rPr lang="fr-PF" sz="2400" b="1" dirty="0">
                <a:latin typeface="Rockwell Condensed" panose="02060603050405020104" pitchFamily="18" charset="77"/>
                <a:cs typeface="Times New Roman" panose="02020603050405020304" pitchFamily="18" charset="0"/>
              </a:rPr>
              <a:t>Enseignement qui apporte aux élèves les repères d’une compréhension des principes généraux de gestion des organisations quelle que soit leur nature. </a:t>
            </a:r>
          </a:p>
        </p:txBody>
      </p:sp>
      <p:sp>
        <p:nvSpPr>
          <p:cNvPr id="7" name="ZoneTexte 6">
            <a:extLst>
              <a:ext uri="{FF2B5EF4-FFF2-40B4-BE49-F238E27FC236}">
                <a16:creationId xmlns:a16="http://schemas.microsoft.com/office/drawing/2014/main" id="{FA7B75D5-46C3-9E04-9B2E-D99F193EF87E}"/>
              </a:ext>
            </a:extLst>
          </p:cNvPr>
          <p:cNvSpPr txBox="1"/>
          <p:nvPr/>
        </p:nvSpPr>
        <p:spPr>
          <a:xfrm>
            <a:off x="1261037" y="2436361"/>
            <a:ext cx="9442821" cy="830997"/>
          </a:xfrm>
          <a:prstGeom prst="rect">
            <a:avLst/>
          </a:prstGeom>
          <a:noFill/>
        </p:spPr>
        <p:txBody>
          <a:bodyPr wrap="square" rtlCol="0">
            <a:spAutoFit/>
          </a:bodyPr>
          <a:lstStyle/>
          <a:p>
            <a:pPr algn="ctr"/>
            <a:r>
              <a:rPr lang="fr-PF" sz="2400" b="1" dirty="0">
                <a:latin typeface="Rockwell Condensed" panose="02060603050405020104" pitchFamily="18" charset="77"/>
                <a:cs typeface="Times New Roman" panose="02020603050405020304" pitchFamily="18" charset="0"/>
              </a:rPr>
              <a:t>L’enseignement appronfondit les notions propres à chaque enseignement spécifique, qui sont les suivantes :</a:t>
            </a:r>
          </a:p>
        </p:txBody>
      </p:sp>
      <p:pic>
        <p:nvPicPr>
          <p:cNvPr id="9" name="Image 8" descr="Une image contenant texte, accessoire&#10;&#10;Description générée automatiquement">
            <a:extLst>
              <a:ext uri="{FF2B5EF4-FFF2-40B4-BE49-F238E27FC236}">
                <a16:creationId xmlns:a16="http://schemas.microsoft.com/office/drawing/2014/main" id="{CD7CBF01-148E-1136-ECF9-1BF8161868E6}"/>
              </a:ext>
            </a:extLst>
          </p:cNvPr>
          <p:cNvPicPr>
            <a:picLocks noChangeAspect="1"/>
          </p:cNvPicPr>
          <p:nvPr/>
        </p:nvPicPr>
        <p:blipFill>
          <a:blip r:embed="rId3"/>
          <a:stretch>
            <a:fillRect/>
          </a:stretch>
        </p:blipFill>
        <p:spPr>
          <a:xfrm>
            <a:off x="223277" y="4533019"/>
            <a:ext cx="2517280" cy="1616362"/>
          </a:xfrm>
          <a:prstGeom prst="rect">
            <a:avLst/>
          </a:prstGeom>
          <a:ln>
            <a:noFill/>
          </a:ln>
          <a:effectLst>
            <a:outerShdw blurRad="292100" dist="139700" dir="2700000" algn="tl" rotWithShape="0">
              <a:srgbClr val="333333">
                <a:alpha val="65000"/>
              </a:srgbClr>
            </a:outerShdw>
          </a:effectLst>
        </p:spPr>
      </p:pic>
      <p:pic>
        <p:nvPicPr>
          <p:cNvPr id="11" name="Image 10" descr="Une image contenant texte, équipement électronique&#10;&#10;Description générée automatiquement">
            <a:extLst>
              <a:ext uri="{FF2B5EF4-FFF2-40B4-BE49-F238E27FC236}">
                <a16:creationId xmlns:a16="http://schemas.microsoft.com/office/drawing/2014/main" id="{47A64434-B715-4B51-DCCB-A7BED532BE52}"/>
              </a:ext>
            </a:extLst>
          </p:cNvPr>
          <p:cNvPicPr>
            <a:picLocks noChangeAspect="1"/>
          </p:cNvPicPr>
          <p:nvPr/>
        </p:nvPicPr>
        <p:blipFill>
          <a:blip r:embed="rId4"/>
          <a:stretch>
            <a:fillRect/>
          </a:stretch>
        </p:blipFill>
        <p:spPr>
          <a:xfrm>
            <a:off x="3111569" y="4554550"/>
            <a:ext cx="2153158" cy="1573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Image 12">
            <a:extLst>
              <a:ext uri="{FF2B5EF4-FFF2-40B4-BE49-F238E27FC236}">
                <a16:creationId xmlns:a16="http://schemas.microsoft.com/office/drawing/2014/main" id="{77F09047-A21F-187E-47FA-E1E3AE53C2B9}"/>
              </a:ext>
            </a:extLst>
          </p:cNvPr>
          <p:cNvPicPr>
            <a:picLocks noChangeAspect="1"/>
          </p:cNvPicPr>
          <p:nvPr/>
        </p:nvPicPr>
        <p:blipFill>
          <a:blip r:embed="rId5"/>
          <a:stretch>
            <a:fillRect/>
          </a:stretch>
        </p:blipFill>
        <p:spPr>
          <a:xfrm>
            <a:off x="8875061" y="4511488"/>
            <a:ext cx="2153158" cy="1573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Image 14" descr="Une image contenant texte&#10;&#10;Description générée automatiquement">
            <a:extLst>
              <a:ext uri="{FF2B5EF4-FFF2-40B4-BE49-F238E27FC236}">
                <a16:creationId xmlns:a16="http://schemas.microsoft.com/office/drawing/2014/main" id="{4857E762-8CA5-787F-AF02-321572E22BD3}"/>
              </a:ext>
            </a:extLst>
          </p:cNvPr>
          <p:cNvPicPr>
            <a:picLocks noChangeAspect="1"/>
          </p:cNvPicPr>
          <p:nvPr/>
        </p:nvPicPr>
        <p:blipFill>
          <a:blip r:embed="rId6"/>
          <a:stretch>
            <a:fillRect/>
          </a:stretch>
        </p:blipFill>
        <p:spPr>
          <a:xfrm>
            <a:off x="5982447" y="4554550"/>
            <a:ext cx="2212152" cy="15302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7" name="Connecteur droit avec flèche 16">
            <a:extLst>
              <a:ext uri="{FF2B5EF4-FFF2-40B4-BE49-F238E27FC236}">
                <a16:creationId xmlns:a16="http://schemas.microsoft.com/office/drawing/2014/main" id="{5BD5A3AC-CB4A-A847-D14C-192CC5975A81}"/>
              </a:ext>
            </a:extLst>
          </p:cNvPr>
          <p:cNvCxnSpPr>
            <a:cxnSpLocks/>
            <a:stCxn id="7" idx="2"/>
          </p:cNvCxnSpPr>
          <p:nvPr/>
        </p:nvCxnSpPr>
        <p:spPr>
          <a:xfrm flipH="1">
            <a:off x="2606040" y="3267358"/>
            <a:ext cx="3376408" cy="11065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B421F972-19C9-6762-5984-72DB70FD239C}"/>
              </a:ext>
            </a:extLst>
          </p:cNvPr>
          <p:cNvCxnSpPr>
            <a:cxnSpLocks/>
            <a:stCxn id="7" idx="2"/>
          </p:cNvCxnSpPr>
          <p:nvPr/>
        </p:nvCxnSpPr>
        <p:spPr>
          <a:xfrm>
            <a:off x="5982448" y="3267358"/>
            <a:ext cx="2765312" cy="11065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300E5F03-1338-64AB-CCE9-95EE12CF5D82}"/>
              </a:ext>
            </a:extLst>
          </p:cNvPr>
          <p:cNvCxnSpPr>
            <a:cxnSpLocks/>
            <a:stCxn id="7" idx="2"/>
          </p:cNvCxnSpPr>
          <p:nvPr/>
        </p:nvCxnSpPr>
        <p:spPr>
          <a:xfrm flipH="1">
            <a:off x="4831080" y="3267358"/>
            <a:ext cx="1151368" cy="110652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854D584F-EA2B-4320-A904-391B56F88741}"/>
              </a:ext>
            </a:extLst>
          </p:cNvPr>
          <p:cNvCxnSpPr>
            <a:cxnSpLocks/>
            <a:stCxn id="7" idx="2"/>
          </p:cNvCxnSpPr>
          <p:nvPr/>
        </p:nvCxnSpPr>
        <p:spPr>
          <a:xfrm>
            <a:off x="5982448" y="3267358"/>
            <a:ext cx="860312" cy="11065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358539"/>
      </p:ext>
    </p:extLst>
  </p:cSld>
  <p:clrMapOvr>
    <a:masterClrMapping/>
  </p:clrMapOvr>
  <mc:AlternateContent xmlns:mc="http://schemas.openxmlformats.org/markup-compatibility/2006" xmlns:p14="http://schemas.microsoft.com/office/powerpoint/2010/main">
    <mc:Choice Requires="p14">
      <p:transition spd="slow" p14:dur="2000" advClick="0" advTm="20000">
        <p:fad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p:tgtEl>
                                          <p:spTgt spid="2"/>
                                        </p:tgtEl>
                                        <p:attrNameLst>
                                          <p:attrName>ppt_y</p:attrName>
                                        </p:attrNameLst>
                                      </p:cBhvr>
                                      <p:tavLst>
                                        <p:tav tm="0">
                                          <p:val>
                                            <p:strVal val="#ppt_y+#ppt_h*1.125000"/>
                                          </p:val>
                                        </p:tav>
                                        <p:tav tm="100000">
                                          <p:val>
                                            <p:strVal val="#ppt_y"/>
                                          </p:val>
                                        </p:tav>
                                      </p:tavLst>
                                    </p:anim>
                                    <p:animEffect transition="in" filter="wipe(up)">
                                      <p:cBhvr>
                                        <p:cTn id="8" dur="2000"/>
                                        <p:tgtEl>
                                          <p:spTgt spid="2"/>
                                        </p:tgtEl>
                                      </p:cBhvr>
                                    </p:animEffect>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p:tgtEl>
                                          <p:spTgt spid="4"/>
                                        </p:tgtEl>
                                        <p:attrNameLst>
                                          <p:attrName>ppt_y</p:attrName>
                                        </p:attrNameLst>
                                      </p:cBhvr>
                                      <p:tavLst>
                                        <p:tav tm="0">
                                          <p:val>
                                            <p:strVal val="#ppt_y+#ppt_h*1.125000"/>
                                          </p:val>
                                        </p:tav>
                                        <p:tav tm="100000">
                                          <p:val>
                                            <p:strVal val="#ppt_y"/>
                                          </p:val>
                                        </p:tav>
                                      </p:tavLst>
                                    </p:anim>
                                    <p:animEffect transition="in" filter="wipe(up)">
                                      <p:cBhvr>
                                        <p:cTn id="13" dur="2000"/>
                                        <p:tgtEl>
                                          <p:spTgt spid="4"/>
                                        </p:tgtEl>
                                      </p:cBhvr>
                                    </p:animEffect>
                                  </p:childTnLst>
                                </p:cTn>
                              </p:par>
                            </p:childTnLst>
                          </p:cTn>
                        </p:par>
                        <p:par>
                          <p:cTn id="14" fill="hold">
                            <p:stCondLst>
                              <p:cond delay="4000"/>
                            </p:stCondLst>
                            <p:childTnLst>
                              <p:par>
                                <p:cTn id="15" presetID="5" presetClass="entr" presetSubtype="1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heckerboard(across)">
                                      <p:cBhvr>
                                        <p:cTn id="17" dur="2000"/>
                                        <p:tgtEl>
                                          <p:spTgt spid="7">
                                            <p:txEl>
                                              <p:pRg st="0" end="0"/>
                                            </p:txEl>
                                          </p:spTgt>
                                        </p:tgtEl>
                                      </p:cBhvr>
                                    </p:animEffect>
                                  </p:childTnLst>
                                </p:cTn>
                              </p:par>
                            </p:childTnLst>
                          </p:cTn>
                        </p:par>
                        <p:par>
                          <p:cTn id="18" fill="hold">
                            <p:stCondLst>
                              <p:cond delay="6000"/>
                            </p:stCondLst>
                            <p:childTnLst>
                              <p:par>
                                <p:cTn id="19" presetID="12" presetClass="entr" presetSubtype="4"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1000"/>
                                        <p:tgtEl>
                                          <p:spTgt spid="17"/>
                                        </p:tgtEl>
                                        <p:attrNameLst>
                                          <p:attrName>ppt_y</p:attrName>
                                        </p:attrNameLst>
                                      </p:cBhvr>
                                      <p:tavLst>
                                        <p:tav tm="0">
                                          <p:val>
                                            <p:strVal val="#ppt_y+#ppt_h*1.125000"/>
                                          </p:val>
                                        </p:tav>
                                        <p:tav tm="100000">
                                          <p:val>
                                            <p:strVal val="#ppt_y"/>
                                          </p:val>
                                        </p:tav>
                                      </p:tavLst>
                                    </p:anim>
                                    <p:animEffect transition="in" filter="wipe(up)">
                                      <p:cBhvr>
                                        <p:cTn id="22" dur="1000"/>
                                        <p:tgtEl>
                                          <p:spTgt spid="17"/>
                                        </p:tgtEl>
                                      </p:cBhvr>
                                    </p:animEffect>
                                  </p:childTnLst>
                                </p:cTn>
                              </p:par>
                            </p:childTnLst>
                          </p:cTn>
                        </p:par>
                        <p:par>
                          <p:cTn id="23" fill="hold">
                            <p:stCondLst>
                              <p:cond delay="7000"/>
                            </p:stCondLst>
                            <p:childTnLst>
                              <p:par>
                                <p:cTn id="24" presetID="3" presetClass="entr" presetSubtype="1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2000"/>
                                        <p:tgtEl>
                                          <p:spTgt spid="9"/>
                                        </p:tgtEl>
                                      </p:cBhvr>
                                    </p:animEffect>
                                  </p:childTnLst>
                                </p:cTn>
                              </p:par>
                            </p:childTnLst>
                          </p:cTn>
                        </p:par>
                        <p:par>
                          <p:cTn id="27" fill="hold">
                            <p:stCondLst>
                              <p:cond delay="9000"/>
                            </p:stCondLst>
                            <p:childTnLst>
                              <p:par>
                                <p:cTn id="28" presetID="2" presetClass="entr" presetSubtype="4"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1000" fill="hold"/>
                                        <p:tgtEl>
                                          <p:spTgt spid="23"/>
                                        </p:tgtEl>
                                        <p:attrNameLst>
                                          <p:attrName>ppt_x</p:attrName>
                                        </p:attrNameLst>
                                      </p:cBhvr>
                                      <p:tavLst>
                                        <p:tav tm="0">
                                          <p:val>
                                            <p:strVal val="#ppt_x"/>
                                          </p:val>
                                        </p:tav>
                                        <p:tav tm="100000">
                                          <p:val>
                                            <p:strVal val="#ppt_x"/>
                                          </p:val>
                                        </p:tav>
                                      </p:tavLst>
                                    </p:anim>
                                    <p:anim calcmode="lin" valueType="num">
                                      <p:cBhvr additive="base">
                                        <p:cTn id="31" dur="1000" fill="hold"/>
                                        <p:tgtEl>
                                          <p:spTgt spid="23"/>
                                        </p:tgtEl>
                                        <p:attrNameLst>
                                          <p:attrName>ppt_y</p:attrName>
                                        </p:attrNameLst>
                                      </p:cBhvr>
                                      <p:tavLst>
                                        <p:tav tm="0">
                                          <p:val>
                                            <p:strVal val="1+#ppt_h/2"/>
                                          </p:val>
                                        </p:tav>
                                        <p:tav tm="100000">
                                          <p:val>
                                            <p:strVal val="#ppt_y"/>
                                          </p:val>
                                        </p:tav>
                                      </p:tavLst>
                                    </p:anim>
                                  </p:childTnLst>
                                </p:cTn>
                              </p:par>
                            </p:childTnLst>
                          </p:cTn>
                        </p:par>
                        <p:par>
                          <p:cTn id="32" fill="hold">
                            <p:stCondLst>
                              <p:cond delay="10000"/>
                            </p:stCondLst>
                            <p:childTnLst>
                              <p:par>
                                <p:cTn id="33" presetID="3" presetClass="entr" presetSubtype="1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2000"/>
                                        <p:tgtEl>
                                          <p:spTgt spid="11"/>
                                        </p:tgtEl>
                                      </p:cBhvr>
                                    </p:animEffect>
                                  </p:childTnLst>
                                </p:cTn>
                              </p:par>
                            </p:childTnLst>
                          </p:cTn>
                        </p:par>
                        <p:par>
                          <p:cTn id="36" fill="hold">
                            <p:stCondLst>
                              <p:cond delay="12000"/>
                            </p:stCondLst>
                            <p:childTnLst>
                              <p:par>
                                <p:cTn id="37" presetID="9"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dissolve">
                                      <p:cBhvr>
                                        <p:cTn id="39" dur="1000"/>
                                        <p:tgtEl>
                                          <p:spTgt spid="25"/>
                                        </p:tgtEl>
                                      </p:cBhvr>
                                    </p:animEffect>
                                  </p:childTnLst>
                                </p:cTn>
                              </p:par>
                            </p:childTnLst>
                          </p:cTn>
                        </p:par>
                        <p:par>
                          <p:cTn id="40" fill="hold">
                            <p:stCondLst>
                              <p:cond delay="13000"/>
                            </p:stCondLst>
                            <p:childTnLst>
                              <p:par>
                                <p:cTn id="41" presetID="3" presetClass="entr" presetSubtype="1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2000"/>
                                        <p:tgtEl>
                                          <p:spTgt spid="15"/>
                                        </p:tgtEl>
                                      </p:cBhvr>
                                    </p:animEffect>
                                  </p:childTnLst>
                                </p:cTn>
                              </p:par>
                            </p:childTnLst>
                          </p:cTn>
                        </p:par>
                        <p:par>
                          <p:cTn id="44" fill="hold">
                            <p:stCondLst>
                              <p:cond delay="15000"/>
                            </p:stCondLst>
                            <p:childTnLst>
                              <p:par>
                                <p:cTn id="45" presetID="9"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1000"/>
                                        <p:tgtEl>
                                          <p:spTgt spid="19"/>
                                        </p:tgtEl>
                                      </p:cBhvr>
                                    </p:animEffect>
                                  </p:childTnLst>
                                </p:cTn>
                              </p:par>
                            </p:childTnLst>
                          </p:cTn>
                        </p:par>
                        <p:par>
                          <p:cTn id="48" fill="hold">
                            <p:stCondLst>
                              <p:cond delay="16000"/>
                            </p:stCondLst>
                            <p:childTnLst>
                              <p:par>
                                <p:cTn id="49" presetID="3" presetClass="entr" presetSubtype="1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linds(horizontal)">
                                      <p:cBhvr>
                                        <p:cTn id="5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8C7785-3A12-7A95-B8D4-732158F6DAB8}"/>
              </a:ext>
            </a:extLst>
          </p:cNvPr>
          <p:cNvSpPr>
            <a:spLocks noGrp="1"/>
          </p:cNvSpPr>
          <p:nvPr>
            <p:ph type="title"/>
          </p:nvPr>
        </p:nvSpPr>
        <p:spPr>
          <a:xfrm>
            <a:off x="1200244" y="225830"/>
            <a:ext cx="9634011" cy="1200328"/>
          </a:xfrm>
        </p:spPr>
        <p:txBody>
          <a:bodyPr>
            <a:normAutofit fontScale="90000"/>
          </a:bodyPr>
          <a:lstStyle/>
          <a:p>
            <a:pPr algn="ctr"/>
            <a:r>
              <a:rPr lang="fr-PF" u="sng" dirty="0"/>
              <a:t>Transversalité entre les enseignements</a:t>
            </a:r>
          </a:p>
        </p:txBody>
      </p:sp>
      <p:sp>
        <p:nvSpPr>
          <p:cNvPr id="4" name="ZoneTexte 3">
            <a:extLst>
              <a:ext uri="{FF2B5EF4-FFF2-40B4-BE49-F238E27FC236}">
                <a16:creationId xmlns:a16="http://schemas.microsoft.com/office/drawing/2014/main" id="{482558DF-781B-1BAC-F8A2-FD7796D1BFA6}"/>
              </a:ext>
            </a:extLst>
          </p:cNvPr>
          <p:cNvSpPr txBox="1"/>
          <p:nvPr/>
        </p:nvSpPr>
        <p:spPr>
          <a:xfrm>
            <a:off x="443345" y="1426159"/>
            <a:ext cx="10390910" cy="1569660"/>
          </a:xfrm>
          <a:prstGeom prst="rect">
            <a:avLst/>
          </a:prstGeom>
          <a:noFill/>
        </p:spPr>
        <p:txBody>
          <a:bodyPr wrap="square" rtlCol="0">
            <a:spAutoFit/>
          </a:bodyPr>
          <a:lstStyle/>
          <a:p>
            <a:pPr algn="just"/>
            <a:r>
              <a:rPr lang="fr-PF" sz="2400" dirty="0">
                <a:latin typeface="Times New Roman" panose="02020603050405020304" pitchFamily="18" charset="0"/>
                <a:cs typeface="Times New Roman" panose="02020603050405020304" pitchFamily="18" charset="0"/>
              </a:rPr>
              <a:t>L’élève de première acquiert un corpus de connaissances qui seront ensuite approfondies en terminale. C</a:t>
            </a:r>
            <a:r>
              <a:rPr lang="fr-FR" sz="2400" dirty="0">
                <a:latin typeface="Times New Roman" panose="02020603050405020304" pitchFamily="18" charset="0"/>
                <a:cs typeface="Times New Roman" panose="02020603050405020304" pitchFamily="18" charset="0"/>
              </a:rPr>
              <a:t>’est-à-</a:t>
            </a:r>
            <a:r>
              <a:rPr lang="fr-PF" sz="2400" dirty="0">
                <a:latin typeface="Times New Roman" panose="02020603050405020304" pitchFamily="18" charset="0"/>
                <a:cs typeface="Times New Roman" panose="02020603050405020304" pitchFamily="18" charset="0"/>
              </a:rPr>
              <a:t>dire qu’une fois les concepts et mécanismes de base des sicenses de gestion maîtrisés, l’élève pourra appronfondir dans toute leur complexité et leur technicité dans les enseignements de terminale. </a:t>
            </a:r>
          </a:p>
        </p:txBody>
      </p:sp>
      <p:sp>
        <p:nvSpPr>
          <p:cNvPr id="6" name="ZoneTexte 5">
            <a:extLst>
              <a:ext uri="{FF2B5EF4-FFF2-40B4-BE49-F238E27FC236}">
                <a16:creationId xmlns:a16="http://schemas.microsoft.com/office/drawing/2014/main" id="{F658066A-6D61-BF5D-3CC0-6C4AECCF370F}"/>
              </a:ext>
            </a:extLst>
          </p:cNvPr>
          <p:cNvSpPr txBox="1"/>
          <p:nvPr/>
        </p:nvSpPr>
        <p:spPr>
          <a:xfrm>
            <a:off x="318654" y="3382834"/>
            <a:ext cx="5320146" cy="2677656"/>
          </a:xfrm>
          <a:prstGeom prst="rect">
            <a:avLst/>
          </a:prstGeom>
          <a:noFill/>
        </p:spPr>
        <p:txBody>
          <a:bodyPr wrap="square" rtlCol="0">
            <a:spAutoFit/>
          </a:bodyPr>
          <a:lstStyle/>
          <a:p>
            <a:pPr algn="just"/>
            <a:r>
              <a:rPr lang="fr-FR" sz="2400" dirty="0">
                <a:latin typeface="Times New Roman" panose="02020603050405020304" pitchFamily="18" charset="0"/>
                <a:cs typeface="Times New Roman" panose="02020603050405020304" pitchFamily="18" charset="0"/>
              </a:rPr>
              <a:t>L’enseignement de Sciences de Gestion et Numérique et l’enseignement de Management sont liés. C’est-à-dire que dans ces deux enseignements les notions sont liées. Aucune décision de gestion ne pas avoir effet sans la pratique du management.</a:t>
            </a:r>
            <a:endParaRPr lang="fr-PF" sz="2400" dirty="0">
              <a:latin typeface="Times New Roman" panose="02020603050405020304" pitchFamily="18" charset="0"/>
              <a:cs typeface="Times New Roman" panose="02020603050405020304" pitchFamily="18" charset="0"/>
            </a:endParaRPr>
          </a:p>
        </p:txBody>
      </p:sp>
      <p:pic>
        <p:nvPicPr>
          <p:cNvPr id="8" name="Image 7">
            <a:extLst>
              <a:ext uri="{FF2B5EF4-FFF2-40B4-BE49-F238E27FC236}">
                <a16:creationId xmlns:a16="http://schemas.microsoft.com/office/drawing/2014/main" id="{7C3FF73F-D93E-0073-BCED-6FCF9D3BDD8D}"/>
              </a:ext>
            </a:extLst>
          </p:cNvPr>
          <p:cNvPicPr>
            <a:picLocks noChangeAspect="1"/>
          </p:cNvPicPr>
          <p:nvPr/>
        </p:nvPicPr>
        <p:blipFill>
          <a:blip r:embed="rId2"/>
          <a:stretch>
            <a:fillRect/>
          </a:stretch>
        </p:blipFill>
        <p:spPr>
          <a:xfrm>
            <a:off x="6096000" y="3429000"/>
            <a:ext cx="4591914" cy="27699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9496230"/>
      </p:ext>
    </p:extLst>
  </p:cSld>
  <p:clrMapOvr>
    <a:masterClrMapping/>
  </p:clrMapOvr>
  <mc:AlternateContent xmlns:mc="http://schemas.openxmlformats.org/markup-compatibility/2006" xmlns:p14="http://schemas.microsoft.com/office/powerpoint/2010/main">
    <mc:Choice Requires="p14">
      <p:transition spd="slow" p14:dur="2000" advTm="1651">
        <p:wipe/>
      </p:transition>
    </mc:Choice>
    <mc:Fallback xmlns="">
      <p:transition spd="slow" advTm="1651">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p:tgtEl>
                                          <p:spTgt spid="2"/>
                                        </p:tgtEl>
                                        <p:attrNameLst>
                                          <p:attrName>ppt_y</p:attrName>
                                        </p:attrNameLst>
                                      </p:cBhvr>
                                      <p:tavLst>
                                        <p:tav tm="0">
                                          <p:val>
                                            <p:strVal val="#ppt_y+#ppt_h*1.125000"/>
                                          </p:val>
                                        </p:tav>
                                        <p:tav tm="100000">
                                          <p:val>
                                            <p:strVal val="#ppt_y"/>
                                          </p:val>
                                        </p:tav>
                                      </p:tavLst>
                                    </p:anim>
                                    <p:animEffect transition="in" filter="wipe(up)">
                                      <p:cBhvr>
                                        <p:cTn id="8" dur="2000"/>
                                        <p:tgtEl>
                                          <p:spTgt spid="2"/>
                                        </p:tgtEl>
                                      </p:cBhvr>
                                    </p:animEffect>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0-#ppt_w/2"/>
                                          </p:val>
                                        </p:tav>
                                        <p:tav tm="100000">
                                          <p:val>
                                            <p:strVal val="#ppt_x"/>
                                          </p:val>
                                        </p:tav>
                                      </p:tavLst>
                                    </p:anim>
                                    <p:anim calcmode="lin" valueType="num">
                                      <p:cBhvr additive="base">
                                        <p:cTn id="13" dur="2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9"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2000"/>
                                        <p:tgtEl>
                                          <p:spTgt spid="8"/>
                                        </p:tgtEl>
                                      </p:cBhvr>
                                    </p:animEffect>
                                  </p:childTnLst>
                                </p:cTn>
                              </p:par>
                            </p:childTnLst>
                          </p:cTn>
                        </p:par>
                        <p:par>
                          <p:cTn id="18" fill="hold">
                            <p:stCondLst>
                              <p:cond delay="6000"/>
                            </p:stCondLst>
                            <p:childTnLst>
                              <p:par>
                                <p:cTn id="19" presetID="2" presetClass="entr" presetSubtype="3"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000" fill="hold"/>
                                        <p:tgtEl>
                                          <p:spTgt spid="6"/>
                                        </p:tgtEl>
                                        <p:attrNameLst>
                                          <p:attrName>ppt_x</p:attrName>
                                        </p:attrNameLst>
                                      </p:cBhvr>
                                      <p:tavLst>
                                        <p:tav tm="0">
                                          <p:val>
                                            <p:strVal val="1+#ppt_w/2"/>
                                          </p:val>
                                        </p:tav>
                                        <p:tav tm="100000">
                                          <p:val>
                                            <p:strVal val="#ppt_x"/>
                                          </p:val>
                                        </p:tav>
                                      </p:tavLst>
                                    </p:anim>
                                    <p:anim calcmode="lin" valueType="num">
                                      <p:cBhvr additive="base">
                                        <p:cTn id="22"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A973AB-3618-4780-CB32-C96C8DDB85D0}"/>
              </a:ext>
            </a:extLst>
          </p:cNvPr>
          <p:cNvSpPr>
            <a:spLocks noGrp="1"/>
          </p:cNvSpPr>
          <p:nvPr>
            <p:ph type="title"/>
          </p:nvPr>
        </p:nvSpPr>
        <p:spPr>
          <a:xfrm>
            <a:off x="1069848" y="149311"/>
            <a:ext cx="9634011" cy="965662"/>
          </a:xfrm>
        </p:spPr>
        <p:txBody>
          <a:bodyPr/>
          <a:lstStyle/>
          <a:p>
            <a:pPr algn="ctr"/>
            <a:r>
              <a:rPr lang="fr-PF" u="sng" dirty="0"/>
              <a:t>Structuration du programme</a:t>
            </a:r>
          </a:p>
        </p:txBody>
      </p:sp>
      <p:sp>
        <p:nvSpPr>
          <p:cNvPr id="4" name="ZoneTexte 3">
            <a:extLst>
              <a:ext uri="{FF2B5EF4-FFF2-40B4-BE49-F238E27FC236}">
                <a16:creationId xmlns:a16="http://schemas.microsoft.com/office/drawing/2014/main" id="{28CDC66C-2467-00ED-AE70-126CFB15A9CD}"/>
              </a:ext>
            </a:extLst>
          </p:cNvPr>
          <p:cNvSpPr txBox="1"/>
          <p:nvPr/>
        </p:nvSpPr>
        <p:spPr>
          <a:xfrm>
            <a:off x="2404474" y="1170330"/>
            <a:ext cx="8255946" cy="5262979"/>
          </a:xfrm>
          <a:prstGeom prst="rect">
            <a:avLst/>
          </a:prstGeom>
          <a:noFill/>
        </p:spPr>
        <p:txBody>
          <a:bodyPr wrap="square" rtlCol="0">
            <a:spAutoFit/>
          </a:bodyPr>
          <a:lstStyle/>
          <a:p>
            <a:pPr algn="ctr"/>
            <a:r>
              <a:rPr lang="fr-PF" sz="2400" b="1" dirty="0">
                <a:latin typeface="Rockwell Condensed" panose="02060603050405020104" pitchFamily="18" charset="77"/>
                <a:ea typeface="STLiti" panose="02010800040101010101" pitchFamily="2" charset="-122"/>
                <a:cs typeface="Rastanty Cortez" panose="020F0502020204030204" pitchFamily="34" charset="0"/>
              </a:rPr>
              <a:t>Le programme est réparti en plusieurs thèmes, qui sont ensuite déclinés en question de gestion qui caractérisent les phénomènes organisationnels et les choix faits au sein des organisations.</a:t>
            </a:r>
          </a:p>
          <a:p>
            <a:pPr algn="ctr"/>
            <a:r>
              <a:rPr lang="fr-PF" sz="2400" b="1" dirty="0">
                <a:latin typeface="Rockwell Condensed" panose="02060603050405020104" pitchFamily="18" charset="77"/>
                <a:ea typeface="STLiti" panose="02010800040101010101" pitchFamily="2" charset="-122"/>
                <a:cs typeface="Rastanty Cortez" panose="020F0502020204030204" pitchFamily="34" charset="0"/>
              </a:rPr>
              <a:t> </a:t>
            </a:r>
          </a:p>
          <a:p>
            <a:pPr algn="ctr"/>
            <a:r>
              <a:rPr lang="fr-PF" sz="2400" b="1" dirty="0">
                <a:latin typeface="Rockwell Condensed" panose="02060603050405020104" pitchFamily="18" charset="77"/>
                <a:ea typeface="STLiti" panose="02010800040101010101" pitchFamily="2" charset="-122"/>
                <a:cs typeface="Rastanty Cortez" panose="020F0502020204030204" pitchFamily="34" charset="0"/>
              </a:rPr>
              <a:t>L’intitulé de chaque thème détermine le cadre global de la réflexion proposées aux élèves, c</a:t>
            </a:r>
            <a:r>
              <a:rPr lang="fr-FR" sz="2400" b="1" dirty="0">
                <a:latin typeface="Rockwell Condensed" panose="02060603050405020104" pitchFamily="18" charset="77"/>
                <a:ea typeface="STLiti" panose="02010800040101010101" pitchFamily="2" charset="-122"/>
                <a:cs typeface="Rastanty Cortez" panose="020F0502020204030204" pitchFamily="34" charset="0"/>
              </a:rPr>
              <a:t>’est-à-</a:t>
            </a:r>
            <a:r>
              <a:rPr lang="fr-PF" sz="2400" b="1" dirty="0">
                <a:latin typeface="Rockwell Condensed" panose="02060603050405020104" pitchFamily="18" charset="77"/>
                <a:ea typeface="STLiti" panose="02010800040101010101" pitchFamily="2" charset="-122"/>
                <a:cs typeface="Rastanty Cortez" panose="020F0502020204030204" pitchFamily="34" charset="0"/>
              </a:rPr>
              <a:t>dire que le titre du thème montre généralement sur quoi l’élève va travailler. Tous les thèmes et chaque question de gestion sont introduis par un contexte organisationnel qui permet aux élèves d’être en situation. </a:t>
            </a:r>
          </a:p>
          <a:p>
            <a:pPr algn="ctr"/>
            <a:endParaRPr lang="fr-PF" sz="2400" b="1" dirty="0">
              <a:latin typeface="Rockwell Condensed" panose="02060603050405020104" pitchFamily="18" charset="77"/>
              <a:ea typeface="STLiti" panose="02010800040101010101" pitchFamily="2" charset="-122"/>
              <a:cs typeface="Rastanty Cortez" panose="020F0502020204030204" pitchFamily="34" charset="0"/>
            </a:endParaRPr>
          </a:p>
          <a:p>
            <a:pPr algn="ctr"/>
            <a:r>
              <a:rPr lang="fr-PF" sz="2400" b="1" dirty="0">
                <a:latin typeface="Rockwell Condensed" panose="02060603050405020104" pitchFamily="18" charset="77"/>
                <a:ea typeface="STLiti" panose="02010800040101010101" pitchFamily="2" charset="-122"/>
                <a:cs typeface="Rastanty Cortez" panose="020F0502020204030204" pitchFamily="34" charset="0"/>
              </a:rPr>
              <a:t>Chaque thèmes ont des capacités, sur lesquelles un élève devra être capable d’y répondre. </a:t>
            </a:r>
          </a:p>
        </p:txBody>
      </p:sp>
      <p:sp>
        <p:nvSpPr>
          <p:cNvPr id="6" name="Flèche vers le bas 5">
            <a:extLst>
              <a:ext uri="{FF2B5EF4-FFF2-40B4-BE49-F238E27FC236}">
                <a16:creationId xmlns:a16="http://schemas.microsoft.com/office/drawing/2014/main" id="{93CFC3FE-3B93-8B3D-CB89-4510ADC0CFF2}"/>
              </a:ext>
            </a:extLst>
          </p:cNvPr>
          <p:cNvSpPr/>
          <p:nvPr/>
        </p:nvSpPr>
        <p:spPr>
          <a:xfrm>
            <a:off x="196954" y="869858"/>
            <a:ext cx="2164081" cy="57430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PF" sz="1700" b="1" u="sng" dirty="0"/>
          </a:p>
        </p:txBody>
      </p:sp>
      <p:sp>
        <p:nvSpPr>
          <p:cNvPr id="7" name="Rectangle 6">
            <a:extLst>
              <a:ext uri="{FF2B5EF4-FFF2-40B4-BE49-F238E27FC236}">
                <a16:creationId xmlns:a16="http://schemas.microsoft.com/office/drawing/2014/main" id="{58BEA475-E37D-F68F-BF20-A11FB3B37429}"/>
              </a:ext>
            </a:extLst>
          </p:cNvPr>
          <p:cNvSpPr/>
          <p:nvPr/>
        </p:nvSpPr>
        <p:spPr>
          <a:xfrm>
            <a:off x="-182522" y="925215"/>
            <a:ext cx="2923032" cy="5632311"/>
          </a:xfrm>
          <a:prstGeom prst="rect">
            <a:avLst/>
          </a:prstGeom>
          <a:noFill/>
        </p:spPr>
        <p:txBody>
          <a:bodyPr wrap="square" lIns="91440" tIns="45720" rIns="91440" bIns="45720">
            <a:spAutoFit/>
          </a:bodyPr>
          <a:lstStyle/>
          <a:p>
            <a:pPr algn="ctr"/>
            <a:r>
              <a:rPr lang="fr-PF" sz="3000" b="1" cap="none" spc="0" dirty="0">
                <a:ln w="10160">
                  <a:solidFill>
                    <a:schemeClr val="accent5"/>
                  </a:solidFill>
                  <a:prstDash val="solid"/>
                </a:ln>
                <a:effectLst>
                  <a:outerShdw blurRad="38100" dist="22860" dir="5400000" algn="tl" rotWithShape="0">
                    <a:srgbClr val="000000">
                      <a:alpha val="30000"/>
                    </a:srgbClr>
                  </a:outerShdw>
                </a:effectLst>
                <a:latin typeface="+mj-lt"/>
              </a:rPr>
              <a:t>A</a:t>
            </a:r>
          </a:p>
          <a:p>
            <a:pPr algn="ctr"/>
            <a:r>
              <a:rPr lang="fr-PF" sz="3000" b="1" dirty="0">
                <a:ln w="10160">
                  <a:solidFill>
                    <a:schemeClr val="accent5"/>
                  </a:solidFill>
                  <a:prstDash val="solid"/>
                </a:ln>
                <a:effectLst>
                  <a:outerShdw blurRad="38100" dist="22860" dir="5400000" algn="tl" rotWithShape="0">
                    <a:srgbClr val="000000">
                      <a:alpha val="30000"/>
                    </a:srgbClr>
                  </a:outerShdw>
                </a:effectLst>
                <a:latin typeface="+mj-lt"/>
              </a:rPr>
              <a:t>U</a:t>
            </a:r>
          </a:p>
          <a:p>
            <a:pPr algn="ctr"/>
            <a:endParaRPr lang="fr-PF" sz="3000" b="1" cap="none" spc="0" dirty="0">
              <a:ln w="10160">
                <a:solidFill>
                  <a:schemeClr val="accent5"/>
                </a:solidFill>
                <a:prstDash val="solid"/>
              </a:ln>
              <a:effectLst>
                <a:outerShdw blurRad="38100" dist="22860" dir="5400000" algn="tl" rotWithShape="0">
                  <a:srgbClr val="000000">
                    <a:alpha val="30000"/>
                  </a:srgbClr>
                </a:outerShdw>
              </a:effectLst>
              <a:latin typeface="+mj-lt"/>
            </a:endParaRPr>
          </a:p>
          <a:p>
            <a:pPr algn="ctr"/>
            <a:r>
              <a:rPr lang="fr-PF" sz="3000" b="1" dirty="0">
                <a:ln w="10160">
                  <a:solidFill>
                    <a:schemeClr val="accent5"/>
                  </a:solidFill>
                  <a:prstDash val="solid"/>
                </a:ln>
                <a:effectLst>
                  <a:outerShdw blurRad="38100" dist="22860" dir="5400000" algn="tl" rotWithShape="0">
                    <a:srgbClr val="000000">
                      <a:alpha val="30000"/>
                    </a:srgbClr>
                  </a:outerShdw>
                </a:effectLst>
                <a:latin typeface="+mj-lt"/>
              </a:rPr>
              <a:t>P</a:t>
            </a:r>
          </a:p>
          <a:p>
            <a:pPr algn="ctr"/>
            <a:r>
              <a:rPr lang="fr-PF" sz="3000" b="1" cap="none" spc="0" dirty="0">
                <a:ln w="10160">
                  <a:solidFill>
                    <a:schemeClr val="accent5"/>
                  </a:solidFill>
                  <a:prstDash val="solid"/>
                </a:ln>
                <a:effectLst>
                  <a:outerShdw blurRad="38100" dist="22860" dir="5400000" algn="tl" rotWithShape="0">
                    <a:srgbClr val="000000">
                      <a:alpha val="30000"/>
                    </a:srgbClr>
                  </a:outerShdw>
                </a:effectLst>
                <a:latin typeface="+mj-lt"/>
              </a:rPr>
              <a:t>R</a:t>
            </a:r>
          </a:p>
          <a:p>
            <a:pPr algn="ctr"/>
            <a:r>
              <a:rPr lang="fr-PF" sz="3000" b="1" dirty="0">
                <a:ln w="10160">
                  <a:solidFill>
                    <a:schemeClr val="accent5"/>
                  </a:solidFill>
                  <a:prstDash val="solid"/>
                </a:ln>
                <a:effectLst>
                  <a:outerShdw blurRad="38100" dist="22860" dir="5400000" algn="tl" rotWithShape="0">
                    <a:srgbClr val="000000">
                      <a:alpha val="30000"/>
                    </a:srgbClr>
                  </a:outerShdw>
                </a:effectLst>
                <a:latin typeface="+mj-lt"/>
              </a:rPr>
              <a:t>O</a:t>
            </a:r>
          </a:p>
          <a:p>
            <a:pPr algn="ctr"/>
            <a:r>
              <a:rPr lang="fr-PF" sz="3000" b="1" cap="none" spc="0" dirty="0">
                <a:ln w="10160">
                  <a:solidFill>
                    <a:schemeClr val="accent5"/>
                  </a:solidFill>
                  <a:prstDash val="solid"/>
                </a:ln>
                <a:effectLst>
                  <a:outerShdw blurRad="38100" dist="22860" dir="5400000" algn="tl" rotWithShape="0">
                    <a:srgbClr val="000000">
                      <a:alpha val="30000"/>
                    </a:srgbClr>
                  </a:outerShdw>
                </a:effectLst>
                <a:latin typeface="+mj-lt"/>
              </a:rPr>
              <a:t>G</a:t>
            </a:r>
          </a:p>
          <a:p>
            <a:pPr algn="ctr"/>
            <a:r>
              <a:rPr lang="fr-PF" sz="3000" b="1" dirty="0">
                <a:ln w="10160">
                  <a:solidFill>
                    <a:schemeClr val="accent5"/>
                  </a:solidFill>
                  <a:prstDash val="solid"/>
                </a:ln>
                <a:effectLst>
                  <a:outerShdw blurRad="38100" dist="22860" dir="5400000" algn="tl" rotWithShape="0">
                    <a:srgbClr val="000000">
                      <a:alpha val="30000"/>
                    </a:srgbClr>
                  </a:outerShdw>
                </a:effectLst>
                <a:latin typeface="+mj-lt"/>
              </a:rPr>
              <a:t>R</a:t>
            </a:r>
          </a:p>
          <a:p>
            <a:pPr algn="ctr"/>
            <a:r>
              <a:rPr lang="fr-PF" sz="3000" b="1" cap="none" spc="0" dirty="0">
                <a:ln w="10160">
                  <a:solidFill>
                    <a:schemeClr val="accent5"/>
                  </a:solidFill>
                  <a:prstDash val="solid"/>
                </a:ln>
                <a:effectLst>
                  <a:outerShdw blurRad="38100" dist="22860" dir="5400000" algn="tl" rotWithShape="0">
                    <a:srgbClr val="000000">
                      <a:alpha val="30000"/>
                    </a:srgbClr>
                  </a:outerShdw>
                </a:effectLst>
                <a:latin typeface="+mj-lt"/>
              </a:rPr>
              <a:t>A</a:t>
            </a:r>
          </a:p>
          <a:p>
            <a:pPr algn="ctr"/>
            <a:r>
              <a:rPr lang="fr-PF" sz="3000" b="1" dirty="0">
                <a:ln w="10160">
                  <a:solidFill>
                    <a:schemeClr val="accent5"/>
                  </a:solidFill>
                  <a:prstDash val="solid"/>
                </a:ln>
                <a:effectLst>
                  <a:outerShdw blurRad="38100" dist="22860" dir="5400000" algn="tl" rotWithShape="0">
                    <a:srgbClr val="000000">
                      <a:alpha val="30000"/>
                    </a:srgbClr>
                  </a:outerShdw>
                </a:effectLst>
                <a:latin typeface="+mj-lt"/>
              </a:rPr>
              <a:t>M</a:t>
            </a:r>
          </a:p>
          <a:p>
            <a:pPr algn="ctr"/>
            <a:r>
              <a:rPr lang="fr-PF" sz="3000" b="1" cap="none" spc="0" dirty="0">
                <a:ln w="10160">
                  <a:solidFill>
                    <a:schemeClr val="accent5"/>
                  </a:solidFill>
                  <a:prstDash val="solid"/>
                </a:ln>
                <a:effectLst>
                  <a:outerShdw blurRad="38100" dist="22860" dir="5400000" algn="tl" rotWithShape="0">
                    <a:srgbClr val="000000">
                      <a:alpha val="30000"/>
                    </a:srgbClr>
                  </a:outerShdw>
                </a:effectLst>
                <a:latin typeface="+mj-lt"/>
              </a:rPr>
              <a:t>M</a:t>
            </a:r>
          </a:p>
          <a:p>
            <a:pPr algn="ctr"/>
            <a:r>
              <a:rPr lang="fr-PF" sz="3000" b="1" dirty="0">
                <a:ln w="10160">
                  <a:solidFill>
                    <a:schemeClr val="accent5"/>
                  </a:solidFill>
                  <a:prstDash val="solid"/>
                </a:ln>
                <a:effectLst>
                  <a:outerShdw blurRad="38100" dist="22860" dir="5400000" algn="tl" rotWithShape="0">
                    <a:srgbClr val="000000">
                      <a:alpha val="30000"/>
                    </a:srgbClr>
                  </a:outerShdw>
                </a:effectLst>
                <a:latin typeface="+mj-lt"/>
              </a:rPr>
              <a:t>E</a:t>
            </a:r>
            <a:endParaRPr lang="fr-PF" sz="3000" b="1" cap="none" spc="0" dirty="0">
              <a:ln w="10160">
                <a:solidFill>
                  <a:schemeClr val="accent5"/>
                </a:solidFill>
                <a:prstDash val="solid"/>
              </a:ln>
              <a:effectLst>
                <a:outerShdw blurRad="38100" dist="22860" dir="5400000" algn="tl" rotWithShape="0">
                  <a:srgbClr val="000000">
                    <a:alpha val="30000"/>
                  </a:srgbClr>
                </a:outerShdw>
              </a:effectLst>
              <a:latin typeface="+mj-lt"/>
            </a:endParaRPr>
          </a:p>
        </p:txBody>
      </p:sp>
    </p:spTree>
    <p:extLst>
      <p:ext uri="{BB962C8B-B14F-4D97-AF65-F5344CB8AC3E}">
        <p14:creationId xmlns:p14="http://schemas.microsoft.com/office/powerpoint/2010/main" val="1606814519"/>
      </p:ext>
    </p:extLst>
  </p:cSld>
  <p:clrMapOvr>
    <a:masterClrMapping/>
  </p:clrMapOvr>
  <mc:AlternateContent xmlns:mc="http://schemas.openxmlformats.org/markup-compatibility/2006" xmlns:p14="http://schemas.microsoft.com/office/powerpoint/2010/main">
    <mc:Choice Requires="p14">
      <p:transition spd="slow" p14:dur="2000" advClick="0" advTm="20000">
        <p:split orient="vert"/>
      </p:transition>
    </mc:Choice>
    <mc:Fallback xmlns="">
      <p:transition spd="slow" advClick="0" advTm="2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2" presetClass="entr" presetSubtype="4"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p:tgtEl>
                                          <p:spTgt spid="7"/>
                                        </p:tgtEl>
                                        <p:attrNameLst>
                                          <p:attrName>ppt_y</p:attrName>
                                        </p:attrNameLst>
                                      </p:cBhvr>
                                      <p:tavLst>
                                        <p:tav tm="0">
                                          <p:val>
                                            <p:strVal val="#ppt_y+#ppt_h*1.125000"/>
                                          </p:val>
                                        </p:tav>
                                        <p:tav tm="100000">
                                          <p:val>
                                            <p:strVal val="#ppt_y"/>
                                          </p:val>
                                        </p:tav>
                                      </p:tavLst>
                                    </p:anim>
                                    <p:animEffect transition="in" filter="wipe(up)">
                                      <p:cBhvr>
                                        <p:cTn id="16" dur="1000"/>
                                        <p:tgtEl>
                                          <p:spTgt spid="7"/>
                                        </p:tgtEl>
                                      </p:cBhvr>
                                    </p:animEffect>
                                  </p:childTnLst>
                                </p:cTn>
                              </p:par>
                            </p:childTnLst>
                          </p:cTn>
                        </p:par>
                        <p:par>
                          <p:cTn id="17" fill="hold">
                            <p:stCondLst>
                              <p:cond delay="3000"/>
                            </p:stCondLst>
                            <p:childTnLst>
                              <p:par>
                                <p:cTn id="18" presetID="12" presetClass="entr" presetSubtype="4" fill="hold" grpId="0"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10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21" dur="1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10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7" dur="10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10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additive="base">
                                        <p:cTn id="38" dur="10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9"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5FAEC-0337-9C3F-CAA0-34246E6BD82C}"/>
              </a:ext>
            </a:extLst>
          </p:cNvPr>
          <p:cNvSpPr>
            <a:spLocks noGrp="1"/>
          </p:cNvSpPr>
          <p:nvPr>
            <p:ph type="title"/>
          </p:nvPr>
        </p:nvSpPr>
        <p:spPr>
          <a:xfrm>
            <a:off x="1069849" y="359403"/>
            <a:ext cx="9634011" cy="720528"/>
          </a:xfrm>
        </p:spPr>
        <p:txBody>
          <a:bodyPr/>
          <a:lstStyle/>
          <a:p>
            <a:pPr algn="ctr"/>
            <a:r>
              <a:rPr lang="fr-PF" u="sng" dirty="0"/>
              <a:t>Thème 1 : De l’individu à l’acteur.</a:t>
            </a:r>
          </a:p>
        </p:txBody>
      </p:sp>
      <p:graphicFrame>
        <p:nvGraphicFramePr>
          <p:cNvPr id="4" name="Diagramme 3">
            <a:extLst>
              <a:ext uri="{FF2B5EF4-FFF2-40B4-BE49-F238E27FC236}">
                <a16:creationId xmlns:a16="http://schemas.microsoft.com/office/drawing/2014/main" id="{389DD478-7BF1-0BD5-AFA2-2E58AD05FDC1}"/>
              </a:ext>
            </a:extLst>
          </p:cNvPr>
          <p:cNvGraphicFramePr/>
          <p:nvPr>
            <p:extLst>
              <p:ext uri="{D42A27DB-BD31-4B8C-83A1-F6EECF244321}">
                <p14:modId xmlns:p14="http://schemas.microsoft.com/office/powerpoint/2010/main" val="3330513820"/>
              </p:ext>
            </p:extLst>
          </p:nvPr>
        </p:nvGraphicFramePr>
        <p:xfrm>
          <a:off x="285008" y="1079930"/>
          <a:ext cx="10645263" cy="554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5044330"/>
      </p:ext>
    </p:extLst>
  </p:cSld>
  <p:clrMapOvr>
    <a:masterClrMapping/>
  </p:clrMapOvr>
  <mc:AlternateContent xmlns:mc="http://schemas.openxmlformats.org/markup-compatibility/2006" xmlns:p14="http://schemas.microsoft.com/office/powerpoint/2010/main">
    <mc:Choice Requires="p14">
      <p:transition spd="slow" p14:dur="3400" advClick="0" advTm="25000">
        <p14:reveal/>
      </p:transition>
    </mc:Choice>
    <mc:Fallback xmlns="">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
                                            <p:graphicEl>
                                              <a:dgm id="{52D961EE-62CB-8243-9822-58EDE7C0625A}"/>
                                            </p:graphicEl>
                                          </p:spTgt>
                                        </p:tgtEl>
                                        <p:attrNameLst>
                                          <p:attrName>style.visibility</p:attrName>
                                        </p:attrNameLst>
                                      </p:cBhvr>
                                      <p:to>
                                        <p:strVal val="visible"/>
                                      </p:to>
                                    </p:set>
                                    <p:anim calcmode="lin" valueType="num">
                                      <p:cBhvr additive="base">
                                        <p:cTn id="11" dur="1000"/>
                                        <p:tgtEl>
                                          <p:spTgt spid="4">
                                            <p:graphicEl>
                                              <a:dgm id="{52D961EE-62CB-8243-9822-58EDE7C0625A}"/>
                                            </p:graphicEl>
                                          </p:spTgt>
                                        </p:tgtEl>
                                        <p:attrNameLst>
                                          <p:attrName>ppt_y</p:attrName>
                                        </p:attrNameLst>
                                      </p:cBhvr>
                                      <p:tavLst>
                                        <p:tav tm="0">
                                          <p:val>
                                            <p:strVal val="#ppt_y+#ppt_h*1.125000"/>
                                          </p:val>
                                        </p:tav>
                                        <p:tav tm="100000">
                                          <p:val>
                                            <p:strVal val="#ppt_y"/>
                                          </p:val>
                                        </p:tav>
                                      </p:tavLst>
                                    </p:anim>
                                    <p:animEffect transition="in" filter="wipe(up)">
                                      <p:cBhvr>
                                        <p:cTn id="12" dur="1000"/>
                                        <p:tgtEl>
                                          <p:spTgt spid="4">
                                            <p:graphicEl>
                                              <a:dgm id="{52D961EE-62CB-8243-9822-58EDE7C0625A}"/>
                                            </p:graphicEl>
                                          </p:spTgt>
                                        </p:tgtEl>
                                      </p:cBhvr>
                                    </p:animEffect>
                                  </p:childTnLst>
                                </p:cTn>
                              </p:par>
                            </p:childTnLst>
                          </p:cTn>
                        </p:par>
                        <p:par>
                          <p:cTn id="13" fill="hold">
                            <p:stCondLst>
                              <p:cond delay="1500"/>
                            </p:stCondLst>
                            <p:childTnLst>
                              <p:par>
                                <p:cTn id="14" presetID="12" presetClass="entr" presetSubtype="4" fill="hold" grpId="0" nodeType="afterEffect">
                                  <p:stCondLst>
                                    <p:cond delay="0"/>
                                  </p:stCondLst>
                                  <p:childTnLst>
                                    <p:set>
                                      <p:cBhvr>
                                        <p:cTn id="15" dur="1" fill="hold">
                                          <p:stCondLst>
                                            <p:cond delay="0"/>
                                          </p:stCondLst>
                                        </p:cTn>
                                        <p:tgtEl>
                                          <p:spTgt spid="4">
                                            <p:graphicEl>
                                              <a:dgm id="{9F35D577-6E30-1948-9FFF-D9B281E5F378}"/>
                                            </p:graphicEl>
                                          </p:spTgt>
                                        </p:tgtEl>
                                        <p:attrNameLst>
                                          <p:attrName>style.visibility</p:attrName>
                                        </p:attrNameLst>
                                      </p:cBhvr>
                                      <p:to>
                                        <p:strVal val="visible"/>
                                      </p:to>
                                    </p:set>
                                    <p:anim calcmode="lin" valueType="num">
                                      <p:cBhvr additive="base">
                                        <p:cTn id="16" dur="1000"/>
                                        <p:tgtEl>
                                          <p:spTgt spid="4">
                                            <p:graphicEl>
                                              <a:dgm id="{9F35D577-6E30-1948-9FFF-D9B281E5F378}"/>
                                            </p:graphicEl>
                                          </p:spTgt>
                                        </p:tgtEl>
                                        <p:attrNameLst>
                                          <p:attrName>ppt_y</p:attrName>
                                        </p:attrNameLst>
                                      </p:cBhvr>
                                      <p:tavLst>
                                        <p:tav tm="0">
                                          <p:val>
                                            <p:strVal val="#ppt_y+#ppt_h*1.125000"/>
                                          </p:val>
                                        </p:tav>
                                        <p:tav tm="100000">
                                          <p:val>
                                            <p:strVal val="#ppt_y"/>
                                          </p:val>
                                        </p:tav>
                                      </p:tavLst>
                                    </p:anim>
                                    <p:animEffect transition="in" filter="wipe(up)">
                                      <p:cBhvr>
                                        <p:cTn id="17" dur="1000"/>
                                        <p:tgtEl>
                                          <p:spTgt spid="4">
                                            <p:graphicEl>
                                              <a:dgm id="{9F35D577-6E30-1948-9FFF-D9B281E5F378}"/>
                                            </p:graphicEl>
                                          </p:spTgt>
                                        </p:tgtEl>
                                      </p:cBhvr>
                                    </p:animEffect>
                                  </p:childTnLst>
                                </p:cTn>
                              </p:par>
                            </p:childTnLst>
                          </p:cTn>
                        </p:par>
                        <p:par>
                          <p:cTn id="18" fill="hold">
                            <p:stCondLst>
                              <p:cond delay="2500"/>
                            </p:stCondLst>
                            <p:childTnLst>
                              <p:par>
                                <p:cTn id="19" presetID="12" presetClass="entr" presetSubtype="4" fill="hold" grpId="0" nodeType="afterEffect">
                                  <p:stCondLst>
                                    <p:cond delay="0"/>
                                  </p:stCondLst>
                                  <p:childTnLst>
                                    <p:set>
                                      <p:cBhvr>
                                        <p:cTn id="20" dur="1" fill="hold">
                                          <p:stCondLst>
                                            <p:cond delay="0"/>
                                          </p:stCondLst>
                                        </p:cTn>
                                        <p:tgtEl>
                                          <p:spTgt spid="4">
                                            <p:graphicEl>
                                              <a:dgm id="{837AD1B6-B154-FF4D-A8FE-873E7E094381}"/>
                                            </p:graphicEl>
                                          </p:spTgt>
                                        </p:tgtEl>
                                        <p:attrNameLst>
                                          <p:attrName>style.visibility</p:attrName>
                                        </p:attrNameLst>
                                      </p:cBhvr>
                                      <p:to>
                                        <p:strVal val="visible"/>
                                      </p:to>
                                    </p:set>
                                    <p:anim calcmode="lin" valueType="num">
                                      <p:cBhvr additive="base">
                                        <p:cTn id="21" dur="1000"/>
                                        <p:tgtEl>
                                          <p:spTgt spid="4">
                                            <p:graphicEl>
                                              <a:dgm id="{837AD1B6-B154-FF4D-A8FE-873E7E094381}"/>
                                            </p:graphicEl>
                                          </p:spTgt>
                                        </p:tgtEl>
                                        <p:attrNameLst>
                                          <p:attrName>ppt_y</p:attrName>
                                        </p:attrNameLst>
                                      </p:cBhvr>
                                      <p:tavLst>
                                        <p:tav tm="0">
                                          <p:val>
                                            <p:strVal val="#ppt_y+#ppt_h*1.125000"/>
                                          </p:val>
                                        </p:tav>
                                        <p:tav tm="100000">
                                          <p:val>
                                            <p:strVal val="#ppt_y"/>
                                          </p:val>
                                        </p:tav>
                                      </p:tavLst>
                                    </p:anim>
                                    <p:animEffect transition="in" filter="wipe(up)">
                                      <p:cBhvr>
                                        <p:cTn id="22" dur="1000"/>
                                        <p:tgtEl>
                                          <p:spTgt spid="4">
                                            <p:graphicEl>
                                              <a:dgm id="{837AD1B6-B154-FF4D-A8FE-873E7E094381}"/>
                                            </p:graphicEl>
                                          </p:spTgt>
                                        </p:tgtEl>
                                      </p:cBhvr>
                                    </p:animEffect>
                                  </p:childTnLst>
                                </p:cTn>
                              </p:par>
                            </p:childTnLst>
                          </p:cTn>
                        </p:par>
                        <p:par>
                          <p:cTn id="23" fill="hold">
                            <p:stCondLst>
                              <p:cond delay="3500"/>
                            </p:stCondLst>
                            <p:childTnLst>
                              <p:par>
                                <p:cTn id="24" presetID="12" presetClass="entr" presetSubtype="4" fill="hold" grpId="0" nodeType="afterEffect">
                                  <p:stCondLst>
                                    <p:cond delay="0"/>
                                  </p:stCondLst>
                                  <p:childTnLst>
                                    <p:set>
                                      <p:cBhvr>
                                        <p:cTn id="25" dur="1" fill="hold">
                                          <p:stCondLst>
                                            <p:cond delay="0"/>
                                          </p:stCondLst>
                                        </p:cTn>
                                        <p:tgtEl>
                                          <p:spTgt spid="4">
                                            <p:graphicEl>
                                              <a:dgm id="{D75CEDE6-02C5-8F4E-9E8E-645A3E9D9BB7}"/>
                                            </p:graphicEl>
                                          </p:spTgt>
                                        </p:tgtEl>
                                        <p:attrNameLst>
                                          <p:attrName>style.visibility</p:attrName>
                                        </p:attrNameLst>
                                      </p:cBhvr>
                                      <p:to>
                                        <p:strVal val="visible"/>
                                      </p:to>
                                    </p:set>
                                    <p:anim calcmode="lin" valueType="num">
                                      <p:cBhvr additive="base">
                                        <p:cTn id="26" dur="1000"/>
                                        <p:tgtEl>
                                          <p:spTgt spid="4">
                                            <p:graphicEl>
                                              <a:dgm id="{D75CEDE6-02C5-8F4E-9E8E-645A3E9D9BB7}"/>
                                            </p:graphicEl>
                                          </p:spTgt>
                                        </p:tgtEl>
                                        <p:attrNameLst>
                                          <p:attrName>ppt_y</p:attrName>
                                        </p:attrNameLst>
                                      </p:cBhvr>
                                      <p:tavLst>
                                        <p:tav tm="0">
                                          <p:val>
                                            <p:strVal val="#ppt_y+#ppt_h*1.125000"/>
                                          </p:val>
                                        </p:tav>
                                        <p:tav tm="100000">
                                          <p:val>
                                            <p:strVal val="#ppt_y"/>
                                          </p:val>
                                        </p:tav>
                                      </p:tavLst>
                                    </p:anim>
                                    <p:animEffect transition="in" filter="wipe(up)">
                                      <p:cBhvr>
                                        <p:cTn id="27" dur="1000"/>
                                        <p:tgtEl>
                                          <p:spTgt spid="4">
                                            <p:graphicEl>
                                              <a:dgm id="{D75CEDE6-02C5-8F4E-9E8E-645A3E9D9BB7}"/>
                                            </p:graphicEl>
                                          </p:spTgt>
                                        </p:tgtEl>
                                      </p:cBhvr>
                                    </p:animEffect>
                                  </p:childTnLst>
                                </p:cTn>
                              </p:par>
                            </p:childTnLst>
                          </p:cTn>
                        </p:par>
                        <p:par>
                          <p:cTn id="28" fill="hold">
                            <p:stCondLst>
                              <p:cond delay="4500"/>
                            </p:stCondLst>
                            <p:childTnLst>
                              <p:par>
                                <p:cTn id="29" presetID="12" presetClass="entr" presetSubtype="4" fill="hold" grpId="0" nodeType="afterEffect">
                                  <p:stCondLst>
                                    <p:cond delay="0"/>
                                  </p:stCondLst>
                                  <p:childTnLst>
                                    <p:set>
                                      <p:cBhvr>
                                        <p:cTn id="30" dur="1" fill="hold">
                                          <p:stCondLst>
                                            <p:cond delay="0"/>
                                          </p:stCondLst>
                                        </p:cTn>
                                        <p:tgtEl>
                                          <p:spTgt spid="4">
                                            <p:graphicEl>
                                              <a:dgm id="{2FF60D5B-71F0-4249-8168-54252E5263A0}"/>
                                            </p:graphicEl>
                                          </p:spTgt>
                                        </p:tgtEl>
                                        <p:attrNameLst>
                                          <p:attrName>style.visibility</p:attrName>
                                        </p:attrNameLst>
                                      </p:cBhvr>
                                      <p:to>
                                        <p:strVal val="visible"/>
                                      </p:to>
                                    </p:set>
                                    <p:anim calcmode="lin" valueType="num">
                                      <p:cBhvr additive="base">
                                        <p:cTn id="31" dur="1000"/>
                                        <p:tgtEl>
                                          <p:spTgt spid="4">
                                            <p:graphicEl>
                                              <a:dgm id="{2FF60D5B-71F0-4249-8168-54252E5263A0}"/>
                                            </p:graphicEl>
                                          </p:spTgt>
                                        </p:tgtEl>
                                        <p:attrNameLst>
                                          <p:attrName>ppt_y</p:attrName>
                                        </p:attrNameLst>
                                      </p:cBhvr>
                                      <p:tavLst>
                                        <p:tav tm="0">
                                          <p:val>
                                            <p:strVal val="#ppt_y+#ppt_h*1.125000"/>
                                          </p:val>
                                        </p:tav>
                                        <p:tav tm="100000">
                                          <p:val>
                                            <p:strVal val="#ppt_y"/>
                                          </p:val>
                                        </p:tav>
                                      </p:tavLst>
                                    </p:anim>
                                    <p:animEffect transition="in" filter="wipe(up)">
                                      <p:cBhvr>
                                        <p:cTn id="32" dur="1000"/>
                                        <p:tgtEl>
                                          <p:spTgt spid="4">
                                            <p:graphicEl>
                                              <a:dgm id="{2FF60D5B-71F0-4249-8168-54252E5263A0}"/>
                                            </p:graphicEl>
                                          </p:spTgt>
                                        </p:tgtEl>
                                      </p:cBhvr>
                                    </p:animEffect>
                                  </p:childTnLst>
                                </p:cTn>
                              </p:par>
                            </p:childTnLst>
                          </p:cTn>
                        </p:par>
                        <p:par>
                          <p:cTn id="33" fill="hold">
                            <p:stCondLst>
                              <p:cond delay="5500"/>
                            </p:stCondLst>
                            <p:childTnLst>
                              <p:par>
                                <p:cTn id="34" presetID="12" presetClass="entr" presetSubtype="4" fill="hold" grpId="0" nodeType="afterEffect">
                                  <p:stCondLst>
                                    <p:cond delay="0"/>
                                  </p:stCondLst>
                                  <p:childTnLst>
                                    <p:set>
                                      <p:cBhvr>
                                        <p:cTn id="35" dur="1" fill="hold">
                                          <p:stCondLst>
                                            <p:cond delay="0"/>
                                          </p:stCondLst>
                                        </p:cTn>
                                        <p:tgtEl>
                                          <p:spTgt spid="4">
                                            <p:graphicEl>
                                              <a:dgm id="{81C83F66-A2AE-044A-8B25-8034A9AE0C4D}"/>
                                            </p:graphicEl>
                                          </p:spTgt>
                                        </p:tgtEl>
                                        <p:attrNameLst>
                                          <p:attrName>style.visibility</p:attrName>
                                        </p:attrNameLst>
                                      </p:cBhvr>
                                      <p:to>
                                        <p:strVal val="visible"/>
                                      </p:to>
                                    </p:set>
                                    <p:anim calcmode="lin" valueType="num">
                                      <p:cBhvr additive="base">
                                        <p:cTn id="36" dur="1000"/>
                                        <p:tgtEl>
                                          <p:spTgt spid="4">
                                            <p:graphicEl>
                                              <a:dgm id="{81C83F66-A2AE-044A-8B25-8034A9AE0C4D}"/>
                                            </p:graphicEl>
                                          </p:spTgt>
                                        </p:tgtEl>
                                        <p:attrNameLst>
                                          <p:attrName>ppt_y</p:attrName>
                                        </p:attrNameLst>
                                      </p:cBhvr>
                                      <p:tavLst>
                                        <p:tav tm="0">
                                          <p:val>
                                            <p:strVal val="#ppt_y+#ppt_h*1.125000"/>
                                          </p:val>
                                        </p:tav>
                                        <p:tav tm="100000">
                                          <p:val>
                                            <p:strVal val="#ppt_y"/>
                                          </p:val>
                                        </p:tav>
                                      </p:tavLst>
                                    </p:anim>
                                    <p:animEffect transition="in" filter="wipe(up)">
                                      <p:cBhvr>
                                        <p:cTn id="37" dur="1000"/>
                                        <p:tgtEl>
                                          <p:spTgt spid="4">
                                            <p:graphicEl>
                                              <a:dgm id="{81C83F66-A2AE-044A-8B25-8034A9AE0C4D}"/>
                                            </p:graphicEl>
                                          </p:spTgt>
                                        </p:tgtEl>
                                      </p:cBhvr>
                                    </p:animEffect>
                                  </p:childTnLst>
                                </p:cTn>
                              </p:par>
                            </p:childTnLst>
                          </p:cTn>
                        </p:par>
                        <p:par>
                          <p:cTn id="38" fill="hold">
                            <p:stCondLst>
                              <p:cond delay="6500"/>
                            </p:stCondLst>
                            <p:childTnLst>
                              <p:par>
                                <p:cTn id="39" presetID="12" presetClass="entr" presetSubtype="4" fill="hold" grpId="0" nodeType="afterEffect">
                                  <p:stCondLst>
                                    <p:cond delay="0"/>
                                  </p:stCondLst>
                                  <p:childTnLst>
                                    <p:set>
                                      <p:cBhvr>
                                        <p:cTn id="40" dur="1" fill="hold">
                                          <p:stCondLst>
                                            <p:cond delay="0"/>
                                          </p:stCondLst>
                                        </p:cTn>
                                        <p:tgtEl>
                                          <p:spTgt spid="4">
                                            <p:graphicEl>
                                              <a:dgm id="{FD54801B-2B39-6D4B-B108-099A3D60777A}"/>
                                            </p:graphicEl>
                                          </p:spTgt>
                                        </p:tgtEl>
                                        <p:attrNameLst>
                                          <p:attrName>style.visibility</p:attrName>
                                        </p:attrNameLst>
                                      </p:cBhvr>
                                      <p:to>
                                        <p:strVal val="visible"/>
                                      </p:to>
                                    </p:set>
                                    <p:anim calcmode="lin" valueType="num">
                                      <p:cBhvr additive="base">
                                        <p:cTn id="41" dur="1000"/>
                                        <p:tgtEl>
                                          <p:spTgt spid="4">
                                            <p:graphicEl>
                                              <a:dgm id="{FD54801B-2B39-6D4B-B108-099A3D60777A}"/>
                                            </p:graphicEl>
                                          </p:spTgt>
                                        </p:tgtEl>
                                        <p:attrNameLst>
                                          <p:attrName>ppt_y</p:attrName>
                                        </p:attrNameLst>
                                      </p:cBhvr>
                                      <p:tavLst>
                                        <p:tav tm="0">
                                          <p:val>
                                            <p:strVal val="#ppt_y+#ppt_h*1.125000"/>
                                          </p:val>
                                        </p:tav>
                                        <p:tav tm="100000">
                                          <p:val>
                                            <p:strVal val="#ppt_y"/>
                                          </p:val>
                                        </p:tav>
                                      </p:tavLst>
                                    </p:anim>
                                    <p:animEffect transition="in" filter="wipe(up)">
                                      <p:cBhvr>
                                        <p:cTn id="42" dur="1000"/>
                                        <p:tgtEl>
                                          <p:spTgt spid="4">
                                            <p:graphicEl>
                                              <a:dgm id="{FD54801B-2B39-6D4B-B108-099A3D60777A}"/>
                                            </p:graphicEl>
                                          </p:spTgt>
                                        </p:tgtEl>
                                      </p:cBhvr>
                                    </p:animEffect>
                                  </p:childTnLst>
                                </p:cTn>
                              </p:par>
                            </p:childTnLst>
                          </p:cTn>
                        </p:par>
                        <p:par>
                          <p:cTn id="43" fill="hold">
                            <p:stCondLst>
                              <p:cond delay="7500"/>
                            </p:stCondLst>
                            <p:childTnLst>
                              <p:par>
                                <p:cTn id="44" presetID="12" presetClass="entr" presetSubtype="4" fill="hold" grpId="0" nodeType="afterEffect">
                                  <p:stCondLst>
                                    <p:cond delay="0"/>
                                  </p:stCondLst>
                                  <p:childTnLst>
                                    <p:set>
                                      <p:cBhvr>
                                        <p:cTn id="45" dur="1" fill="hold">
                                          <p:stCondLst>
                                            <p:cond delay="0"/>
                                          </p:stCondLst>
                                        </p:cTn>
                                        <p:tgtEl>
                                          <p:spTgt spid="4">
                                            <p:graphicEl>
                                              <a:dgm id="{87C07906-657A-1246-9B5E-6C568E77714A}"/>
                                            </p:graphicEl>
                                          </p:spTgt>
                                        </p:tgtEl>
                                        <p:attrNameLst>
                                          <p:attrName>style.visibility</p:attrName>
                                        </p:attrNameLst>
                                      </p:cBhvr>
                                      <p:to>
                                        <p:strVal val="visible"/>
                                      </p:to>
                                    </p:set>
                                    <p:anim calcmode="lin" valueType="num">
                                      <p:cBhvr additive="base">
                                        <p:cTn id="46" dur="1000"/>
                                        <p:tgtEl>
                                          <p:spTgt spid="4">
                                            <p:graphicEl>
                                              <a:dgm id="{87C07906-657A-1246-9B5E-6C568E77714A}"/>
                                            </p:graphicEl>
                                          </p:spTgt>
                                        </p:tgtEl>
                                        <p:attrNameLst>
                                          <p:attrName>ppt_y</p:attrName>
                                        </p:attrNameLst>
                                      </p:cBhvr>
                                      <p:tavLst>
                                        <p:tav tm="0">
                                          <p:val>
                                            <p:strVal val="#ppt_y+#ppt_h*1.125000"/>
                                          </p:val>
                                        </p:tav>
                                        <p:tav tm="100000">
                                          <p:val>
                                            <p:strVal val="#ppt_y"/>
                                          </p:val>
                                        </p:tav>
                                      </p:tavLst>
                                    </p:anim>
                                    <p:animEffect transition="in" filter="wipe(up)">
                                      <p:cBhvr>
                                        <p:cTn id="47" dur="1000"/>
                                        <p:tgtEl>
                                          <p:spTgt spid="4">
                                            <p:graphicEl>
                                              <a:dgm id="{87C07906-657A-1246-9B5E-6C568E77714A}"/>
                                            </p:graphicEl>
                                          </p:spTgt>
                                        </p:tgtEl>
                                      </p:cBhvr>
                                    </p:animEffect>
                                  </p:childTnLst>
                                </p:cTn>
                              </p:par>
                            </p:childTnLst>
                          </p:cTn>
                        </p:par>
                        <p:par>
                          <p:cTn id="48" fill="hold">
                            <p:stCondLst>
                              <p:cond delay="8500"/>
                            </p:stCondLst>
                            <p:childTnLst>
                              <p:par>
                                <p:cTn id="49" presetID="12" presetClass="entr" presetSubtype="4" fill="hold" grpId="0" nodeType="afterEffect">
                                  <p:stCondLst>
                                    <p:cond delay="0"/>
                                  </p:stCondLst>
                                  <p:childTnLst>
                                    <p:set>
                                      <p:cBhvr>
                                        <p:cTn id="50" dur="1" fill="hold">
                                          <p:stCondLst>
                                            <p:cond delay="0"/>
                                          </p:stCondLst>
                                        </p:cTn>
                                        <p:tgtEl>
                                          <p:spTgt spid="4">
                                            <p:graphicEl>
                                              <a:dgm id="{D82CC5CE-4CEF-C14C-970B-57FD4AF97696}"/>
                                            </p:graphicEl>
                                          </p:spTgt>
                                        </p:tgtEl>
                                        <p:attrNameLst>
                                          <p:attrName>style.visibility</p:attrName>
                                        </p:attrNameLst>
                                      </p:cBhvr>
                                      <p:to>
                                        <p:strVal val="visible"/>
                                      </p:to>
                                    </p:set>
                                    <p:anim calcmode="lin" valueType="num">
                                      <p:cBhvr additive="base">
                                        <p:cTn id="51" dur="1000"/>
                                        <p:tgtEl>
                                          <p:spTgt spid="4">
                                            <p:graphicEl>
                                              <a:dgm id="{D82CC5CE-4CEF-C14C-970B-57FD4AF97696}"/>
                                            </p:graphicEl>
                                          </p:spTgt>
                                        </p:tgtEl>
                                        <p:attrNameLst>
                                          <p:attrName>ppt_y</p:attrName>
                                        </p:attrNameLst>
                                      </p:cBhvr>
                                      <p:tavLst>
                                        <p:tav tm="0">
                                          <p:val>
                                            <p:strVal val="#ppt_y+#ppt_h*1.125000"/>
                                          </p:val>
                                        </p:tav>
                                        <p:tav tm="100000">
                                          <p:val>
                                            <p:strVal val="#ppt_y"/>
                                          </p:val>
                                        </p:tav>
                                      </p:tavLst>
                                    </p:anim>
                                    <p:animEffect transition="in" filter="wipe(up)">
                                      <p:cBhvr>
                                        <p:cTn id="52" dur="1000"/>
                                        <p:tgtEl>
                                          <p:spTgt spid="4">
                                            <p:graphicEl>
                                              <a:dgm id="{D82CC5CE-4CEF-C14C-970B-57FD4AF97696}"/>
                                            </p:graphicEl>
                                          </p:spTgt>
                                        </p:tgtEl>
                                      </p:cBhvr>
                                    </p:animEffect>
                                  </p:childTnLst>
                                </p:cTn>
                              </p:par>
                            </p:childTnLst>
                          </p:cTn>
                        </p:par>
                        <p:par>
                          <p:cTn id="53" fill="hold">
                            <p:stCondLst>
                              <p:cond delay="9500"/>
                            </p:stCondLst>
                            <p:childTnLst>
                              <p:par>
                                <p:cTn id="54" presetID="12" presetClass="entr" presetSubtype="4" fill="hold" grpId="0" nodeType="afterEffect">
                                  <p:stCondLst>
                                    <p:cond delay="0"/>
                                  </p:stCondLst>
                                  <p:childTnLst>
                                    <p:set>
                                      <p:cBhvr>
                                        <p:cTn id="55" dur="1" fill="hold">
                                          <p:stCondLst>
                                            <p:cond delay="0"/>
                                          </p:stCondLst>
                                        </p:cTn>
                                        <p:tgtEl>
                                          <p:spTgt spid="4">
                                            <p:graphicEl>
                                              <a:dgm id="{65C03BDF-8589-FB4C-BE39-4B9FA3AC7CB6}"/>
                                            </p:graphicEl>
                                          </p:spTgt>
                                        </p:tgtEl>
                                        <p:attrNameLst>
                                          <p:attrName>style.visibility</p:attrName>
                                        </p:attrNameLst>
                                      </p:cBhvr>
                                      <p:to>
                                        <p:strVal val="visible"/>
                                      </p:to>
                                    </p:set>
                                    <p:anim calcmode="lin" valueType="num">
                                      <p:cBhvr additive="base">
                                        <p:cTn id="56" dur="1000"/>
                                        <p:tgtEl>
                                          <p:spTgt spid="4">
                                            <p:graphicEl>
                                              <a:dgm id="{65C03BDF-8589-FB4C-BE39-4B9FA3AC7CB6}"/>
                                            </p:graphicEl>
                                          </p:spTgt>
                                        </p:tgtEl>
                                        <p:attrNameLst>
                                          <p:attrName>ppt_y</p:attrName>
                                        </p:attrNameLst>
                                      </p:cBhvr>
                                      <p:tavLst>
                                        <p:tav tm="0">
                                          <p:val>
                                            <p:strVal val="#ppt_y+#ppt_h*1.125000"/>
                                          </p:val>
                                        </p:tav>
                                        <p:tav tm="100000">
                                          <p:val>
                                            <p:strVal val="#ppt_y"/>
                                          </p:val>
                                        </p:tav>
                                      </p:tavLst>
                                    </p:anim>
                                    <p:animEffect transition="in" filter="wipe(up)">
                                      <p:cBhvr>
                                        <p:cTn id="57" dur="1000"/>
                                        <p:tgtEl>
                                          <p:spTgt spid="4">
                                            <p:graphicEl>
                                              <a:dgm id="{65C03BDF-8589-FB4C-BE39-4B9FA3AC7CB6}"/>
                                            </p:graphicEl>
                                          </p:spTgt>
                                        </p:tgtEl>
                                      </p:cBhvr>
                                    </p:animEffect>
                                  </p:childTnLst>
                                </p:cTn>
                              </p:par>
                            </p:childTnLst>
                          </p:cTn>
                        </p:par>
                        <p:par>
                          <p:cTn id="58" fill="hold">
                            <p:stCondLst>
                              <p:cond delay="10500"/>
                            </p:stCondLst>
                            <p:childTnLst>
                              <p:par>
                                <p:cTn id="59" presetID="12" presetClass="entr" presetSubtype="4" fill="hold" grpId="0" nodeType="afterEffect">
                                  <p:stCondLst>
                                    <p:cond delay="0"/>
                                  </p:stCondLst>
                                  <p:childTnLst>
                                    <p:set>
                                      <p:cBhvr>
                                        <p:cTn id="60" dur="1" fill="hold">
                                          <p:stCondLst>
                                            <p:cond delay="0"/>
                                          </p:stCondLst>
                                        </p:cTn>
                                        <p:tgtEl>
                                          <p:spTgt spid="4">
                                            <p:graphicEl>
                                              <a:dgm id="{2E78439E-B5D3-7C4A-9F9C-AE7E7DC5A384}"/>
                                            </p:graphicEl>
                                          </p:spTgt>
                                        </p:tgtEl>
                                        <p:attrNameLst>
                                          <p:attrName>style.visibility</p:attrName>
                                        </p:attrNameLst>
                                      </p:cBhvr>
                                      <p:to>
                                        <p:strVal val="visible"/>
                                      </p:to>
                                    </p:set>
                                    <p:anim calcmode="lin" valueType="num">
                                      <p:cBhvr additive="base">
                                        <p:cTn id="61" dur="1000"/>
                                        <p:tgtEl>
                                          <p:spTgt spid="4">
                                            <p:graphicEl>
                                              <a:dgm id="{2E78439E-B5D3-7C4A-9F9C-AE7E7DC5A384}"/>
                                            </p:graphicEl>
                                          </p:spTgt>
                                        </p:tgtEl>
                                        <p:attrNameLst>
                                          <p:attrName>ppt_y</p:attrName>
                                        </p:attrNameLst>
                                      </p:cBhvr>
                                      <p:tavLst>
                                        <p:tav tm="0">
                                          <p:val>
                                            <p:strVal val="#ppt_y+#ppt_h*1.125000"/>
                                          </p:val>
                                        </p:tav>
                                        <p:tav tm="100000">
                                          <p:val>
                                            <p:strVal val="#ppt_y"/>
                                          </p:val>
                                        </p:tav>
                                      </p:tavLst>
                                    </p:anim>
                                    <p:animEffect transition="in" filter="wipe(up)">
                                      <p:cBhvr>
                                        <p:cTn id="62" dur="1000"/>
                                        <p:tgtEl>
                                          <p:spTgt spid="4">
                                            <p:graphicEl>
                                              <a:dgm id="{2E78439E-B5D3-7C4A-9F9C-AE7E7DC5A384}"/>
                                            </p:graphicEl>
                                          </p:spTgt>
                                        </p:tgtEl>
                                      </p:cBhvr>
                                    </p:animEffect>
                                  </p:childTnLst>
                                </p:cTn>
                              </p:par>
                            </p:childTnLst>
                          </p:cTn>
                        </p:par>
                        <p:par>
                          <p:cTn id="63" fill="hold">
                            <p:stCondLst>
                              <p:cond delay="11500"/>
                            </p:stCondLst>
                            <p:childTnLst>
                              <p:par>
                                <p:cTn id="64" presetID="12" presetClass="entr" presetSubtype="4" fill="hold" grpId="0" nodeType="afterEffect">
                                  <p:stCondLst>
                                    <p:cond delay="0"/>
                                  </p:stCondLst>
                                  <p:childTnLst>
                                    <p:set>
                                      <p:cBhvr>
                                        <p:cTn id="65" dur="1" fill="hold">
                                          <p:stCondLst>
                                            <p:cond delay="0"/>
                                          </p:stCondLst>
                                        </p:cTn>
                                        <p:tgtEl>
                                          <p:spTgt spid="4">
                                            <p:graphicEl>
                                              <a:dgm id="{DF3B2B4A-D5AF-8A4B-A818-00098841C391}"/>
                                            </p:graphicEl>
                                          </p:spTgt>
                                        </p:tgtEl>
                                        <p:attrNameLst>
                                          <p:attrName>style.visibility</p:attrName>
                                        </p:attrNameLst>
                                      </p:cBhvr>
                                      <p:to>
                                        <p:strVal val="visible"/>
                                      </p:to>
                                    </p:set>
                                    <p:anim calcmode="lin" valueType="num">
                                      <p:cBhvr additive="base">
                                        <p:cTn id="66" dur="1000"/>
                                        <p:tgtEl>
                                          <p:spTgt spid="4">
                                            <p:graphicEl>
                                              <a:dgm id="{DF3B2B4A-D5AF-8A4B-A818-00098841C391}"/>
                                            </p:graphicEl>
                                          </p:spTgt>
                                        </p:tgtEl>
                                        <p:attrNameLst>
                                          <p:attrName>ppt_y</p:attrName>
                                        </p:attrNameLst>
                                      </p:cBhvr>
                                      <p:tavLst>
                                        <p:tav tm="0">
                                          <p:val>
                                            <p:strVal val="#ppt_y+#ppt_h*1.125000"/>
                                          </p:val>
                                        </p:tav>
                                        <p:tav tm="100000">
                                          <p:val>
                                            <p:strVal val="#ppt_y"/>
                                          </p:val>
                                        </p:tav>
                                      </p:tavLst>
                                    </p:anim>
                                    <p:animEffect transition="in" filter="wipe(up)">
                                      <p:cBhvr>
                                        <p:cTn id="67" dur="1000"/>
                                        <p:tgtEl>
                                          <p:spTgt spid="4">
                                            <p:graphicEl>
                                              <a:dgm id="{DF3B2B4A-D5AF-8A4B-A818-00098841C391}"/>
                                            </p:graphicEl>
                                          </p:spTgt>
                                        </p:tgtEl>
                                      </p:cBhvr>
                                    </p:animEffect>
                                  </p:childTnLst>
                                </p:cTn>
                              </p:par>
                            </p:childTnLst>
                          </p:cTn>
                        </p:par>
                        <p:par>
                          <p:cTn id="68" fill="hold">
                            <p:stCondLst>
                              <p:cond delay="12500"/>
                            </p:stCondLst>
                            <p:childTnLst>
                              <p:par>
                                <p:cTn id="69" presetID="12" presetClass="entr" presetSubtype="4" fill="hold" grpId="0" nodeType="afterEffect">
                                  <p:stCondLst>
                                    <p:cond delay="0"/>
                                  </p:stCondLst>
                                  <p:childTnLst>
                                    <p:set>
                                      <p:cBhvr>
                                        <p:cTn id="70" dur="1" fill="hold">
                                          <p:stCondLst>
                                            <p:cond delay="0"/>
                                          </p:stCondLst>
                                        </p:cTn>
                                        <p:tgtEl>
                                          <p:spTgt spid="4">
                                            <p:graphicEl>
                                              <a:dgm id="{37265F4B-840B-4E41-B3AE-A0A413646820}"/>
                                            </p:graphicEl>
                                          </p:spTgt>
                                        </p:tgtEl>
                                        <p:attrNameLst>
                                          <p:attrName>style.visibility</p:attrName>
                                        </p:attrNameLst>
                                      </p:cBhvr>
                                      <p:to>
                                        <p:strVal val="visible"/>
                                      </p:to>
                                    </p:set>
                                    <p:anim calcmode="lin" valueType="num">
                                      <p:cBhvr additive="base">
                                        <p:cTn id="71" dur="1000"/>
                                        <p:tgtEl>
                                          <p:spTgt spid="4">
                                            <p:graphicEl>
                                              <a:dgm id="{37265F4B-840B-4E41-B3AE-A0A413646820}"/>
                                            </p:graphicEl>
                                          </p:spTgt>
                                        </p:tgtEl>
                                        <p:attrNameLst>
                                          <p:attrName>ppt_y</p:attrName>
                                        </p:attrNameLst>
                                      </p:cBhvr>
                                      <p:tavLst>
                                        <p:tav tm="0">
                                          <p:val>
                                            <p:strVal val="#ppt_y+#ppt_h*1.125000"/>
                                          </p:val>
                                        </p:tav>
                                        <p:tav tm="100000">
                                          <p:val>
                                            <p:strVal val="#ppt_y"/>
                                          </p:val>
                                        </p:tav>
                                      </p:tavLst>
                                    </p:anim>
                                    <p:animEffect transition="in" filter="wipe(up)">
                                      <p:cBhvr>
                                        <p:cTn id="72" dur="1000"/>
                                        <p:tgtEl>
                                          <p:spTgt spid="4">
                                            <p:graphicEl>
                                              <a:dgm id="{37265F4B-840B-4E41-B3AE-A0A413646820}"/>
                                            </p:graphicEl>
                                          </p:spTgt>
                                        </p:tgtEl>
                                      </p:cBhvr>
                                    </p:animEffect>
                                  </p:childTnLst>
                                </p:cTn>
                              </p:par>
                            </p:childTnLst>
                          </p:cTn>
                        </p:par>
                        <p:par>
                          <p:cTn id="73" fill="hold">
                            <p:stCondLst>
                              <p:cond delay="13500"/>
                            </p:stCondLst>
                            <p:childTnLst>
                              <p:par>
                                <p:cTn id="74" presetID="12" presetClass="entr" presetSubtype="4" fill="hold" grpId="0" nodeType="afterEffect">
                                  <p:stCondLst>
                                    <p:cond delay="0"/>
                                  </p:stCondLst>
                                  <p:childTnLst>
                                    <p:set>
                                      <p:cBhvr>
                                        <p:cTn id="75" dur="1" fill="hold">
                                          <p:stCondLst>
                                            <p:cond delay="0"/>
                                          </p:stCondLst>
                                        </p:cTn>
                                        <p:tgtEl>
                                          <p:spTgt spid="4">
                                            <p:graphicEl>
                                              <a:dgm id="{732C3FC3-BE3F-5744-B034-5E79A243805B}"/>
                                            </p:graphicEl>
                                          </p:spTgt>
                                        </p:tgtEl>
                                        <p:attrNameLst>
                                          <p:attrName>style.visibility</p:attrName>
                                        </p:attrNameLst>
                                      </p:cBhvr>
                                      <p:to>
                                        <p:strVal val="visible"/>
                                      </p:to>
                                    </p:set>
                                    <p:anim calcmode="lin" valueType="num">
                                      <p:cBhvr additive="base">
                                        <p:cTn id="76" dur="1000"/>
                                        <p:tgtEl>
                                          <p:spTgt spid="4">
                                            <p:graphicEl>
                                              <a:dgm id="{732C3FC3-BE3F-5744-B034-5E79A243805B}"/>
                                            </p:graphicEl>
                                          </p:spTgt>
                                        </p:tgtEl>
                                        <p:attrNameLst>
                                          <p:attrName>ppt_y</p:attrName>
                                        </p:attrNameLst>
                                      </p:cBhvr>
                                      <p:tavLst>
                                        <p:tav tm="0">
                                          <p:val>
                                            <p:strVal val="#ppt_y+#ppt_h*1.125000"/>
                                          </p:val>
                                        </p:tav>
                                        <p:tav tm="100000">
                                          <p:val>
                                            <p:strVal val="#ppt_y"/>
                                          </p:val>
                                        </p:tav>
                                      </p:tavLst>
                                    </p:anim>
                                    <p:animEffect transition="in" filter="wipe(up)">
                                      <p:cBhvr>
                                        <p:cTn id="77" dur="1000"/>
                                        <p:tgtEl>
                                          <p:spTgt spid="4">
                                            <p:graphicEl>
                                              <a:dgm id="{732C3FC3-BE3F-5744-B034-5E79A243805B}"/>
                                            </p:graphicEl>
                                          </p:spTgt>
                                        </p:tgtEl>
                                      </p:cBhvr>
                                    </p:animEffect>
                                  </p:childTnLst>
                                </p:cTn>
                              </p:par>
                            </p:childTnLst>
                          </p:cTn>
                        </p:par>
                        <p:par>
                          <p:cTn id="78" fill="hold">
                            <p:stCondLst>
                              <p:cond delay="14500"/>
                            </p:stCondLst>
                            <p:childTnLst>
                              <p:par>
                                <p:cTn id="79" presetID="12" presetClass="entr" presetSubtype="4" fill="hold" grpId="0" nodeType="afterEffect">
                                  <p:stCondLst>
                                    <p:cond delay="0"/>
                                  </p:stCondLst>
                                  <p:childTnLst>
                                    <p:set>
                                      <p:cBhvr>
                                        <p:cTn id="80" dur="1" fill="hold">
                                          <p:stCondLst>
                                            <p:cond delay="0"/>
                                          </p:stCondLst>
                                        </p:cTn>
                                        <p:tgtEl>
                                          <p:spTgt spid="4">
                                            <p:graphicEl>
                                              <a:dgm id="{CBB9846D-0AF3-DA42-B75C-147A7A6E6D4C}"/>
                                            </p:graphicEl>
                                          </p:spTgt>
                                        </p:tgtEl>
                                        <p:attrNameLst>
                                          <p:attrName>style.visibility</p:attrName>
                                        </p:attrNameLst>
                                      </p:cBhvr>
                                      <p:to>
                                        <p:strVal val="visible"/>
                                      </p:to>
                                    </p:set>
                                    <p:anim calcmode="lin" valueType="num">
                                      <p:cBhvr additive="base">
                                        <p:cTn id="81" dur="1000"/>
                                        <p:tgtEl>
                                          <p:spTgt spid="4">
                                            <p:graphicEl>
                                              <a:dgm id="{CBB9846D-0AF3-DA42-B75C-147A7A6E6D4C}"/>
                                            </p:graphicEl>
                                          </p:spTgt>
                                        </p:tgtEl>
                                        <p:attrNameLst>
                                          <p:attrName>ppt_y</p:attrName>
                                        </p:attrNameLst>
                                      </p:cBhvr>
                                      <p:tavLst>
                                        <p:tav tm="0">
                                          <p:val>
                                            <p:strVal val="#ppt_y+#ppt_h*1.125000"/>
                                          </p:val>
                                        </p:tav>
                                        <p:tav tm="100000">
                                          <p:val>
                                            <p:strVal val="#ppt_y"/>
                                          </p:val>
                                        </p:tav>
                                      </p:tavLst>
                                    </p:anim>
                                    <p:animEffect transition="in" filter="wipe(up)">
                                      <p:cBhvr>
                                        <p:cTn id="82" dur="1000"/>
                                        <p:tgtEl>
                                          <p:spTgt spid="4">
                                            <p:graphicEl>
                                              <a:dgm id="{CBB9846D-0AF3-DA42-B75C-147A7A6E6D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80BC15-6F3E-4EDC-BB73-20706F74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F85FAEC-0337-9C3F-CAA0-34246E6BD82C}"/>
              </a:ext>
            </a:extLst>
          </p:cNvPr>
          <p:cNvSpPr>
            <a:spLocks noGrp="1"/>
          </p:cNvSpPr>
          <p:nvPr>
            <p:ph type="title"/>
          </p:nvPr>
        </p:nvSpPr>
        <p:spPr>
          <a:xfrm>
            <a:off x="72003" y="1136533"/>
            <a:ext cx="3782139" cy="3621741"/>
          </a:xfrm>
        </p:spPr>
        <p:txBody>
          <a:bodyPr>
            <a:normAutofit/>
          </a:bodyPr>
          <a:lstStyle/>
          <a:p>
            <a:pPr algn="ctr"/>
            <a:r>
              <a:rPr lang="fr-PF" u="sng" dirty="0"/>
              <a:t>Thème 2 : Numérique et intelligence collective.</a:t>
            </a:r>
          </a:p>
        </p:txBody>
      </p:sp>
      <p:grpSp>
        <p:nvGrpSpPr>
          <p:cNvPr id="11" name="Group 10">
            <a:extLst>
              <a:ext uri="{FF2B5EF4-FFF2-40B4-BE49-F238E27FC236}">
                <a16:creationId xmlns:a16="http://schemas.microsoft.com/office/drawing/2014/main" id="{4C8A8758-6178-4720-BC90-28C23033F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813314"/>
            <a:ext cx="12192031" cy="653700"/>
            <a:chOff x="0" y="5833367"/>
            <a:chExt cx="12243348" cy="653700"/>
          </a:xfrm>
        </p:grpSpPr>
        <p:sp>
          <p:nvSpPr>
            <p:cNvPr id="12"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Diagramme 3">
            <a:extLst>
              <a:ext uri="{FF2B5EF4-FFF2-40B4-BE49-F238E27FC236}">
                <a16:creationId xmlns:a16="http://schemas.microsoft.com/office/drawing/2014/main" id="{389DD478-7BF1-0BD5-AFA2-2E58AD05FDC1}"/>
              </a:ext>
            </a:extLst>
          </p:cNvPr>
          <p:cNvGraphicFramePr/>
          <p:nvPr>
            <p:extLst>
              <p:ext uri="{D42A27DB-BD31-4B8C-83A1-F6EECF244321}">
                <p14:modId xmlns:p14="http://schemas.microsoft.com/office/powerpoint/2010/main" val="1416414041"/>
              </p:ext>
            </p:extLst>
          </p:nvPr>
        </p:nvGraphicFramePr>
        <p:xfrm>
          <a:off x="3806835" y="255747"/>
          <a:ext cx="8196145" cy="5946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98840"/>
      </p:ext>
    </p:extLst>
  </p:cSld>
  <p:clrMapOvr>
    <a:masterClrMapping/>
  </p:clrMapOvr>
  <mc:AlternateContent xmlns:mc="http://schemas.openxmlformats.org/markup-compatibility/2006" xmlns:p14="http://schemas.microsoft.com/office/powerpoint/2010/main">
    <mc:Choice Requires="p14">
      <p:transition spd="slow" p14:dur="2000" advClick="0" advTm="25000">
        <p:fade/>
      </p:transition>
    </mc:Choice>
    <mc:Fallback xmlns="">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3" presetClass="entr" presetSubtype="16" fill="hold" grpId="0" nodeType="afterEffect">
                                  <p:stCondLst>
                                    <p:cond delay="0"/>
                                  </p:stCondLst>
                                  <p:childTnLst>
                                    <p:set>
                                      <p:cBhvr>
                                        <p:cTn id="12" dur="1" fill="hold">
                                          <p:stCondLst>
                                            <p:cond delay="0"/>
                                          </p:stCondLst>
                                        </p:cTn>
                                        <p:tgtEl>
                                          <p:spTgt spid="4">
                                            <p:graphicEl>
                                              <a:dgm id="{F6656935-D5CB-4D40-A9E2-B69F4A7A5FA0}"/>
                                            </p:graphicEl>
                                          </p:spTgt>
                                        </p:tgtEl>
                                        <p:attrNameLst>
                                          <p:attrName>style.visibility</p:attrName>
                                        </p:attrNameLst>
                                      </p:cBhvr>
                                      <p:to>
                                        <p:strVal val="visible"/>
                                      </p:to>
                                    </p:set>
                                    <p:anim calcmode="lin" valueType="num">
                                      <p:cBhvr>
                                        <p:cTn id="13" dur="1000" fill="hold"/>
                                        <p:tgtEl>
                                          <p:spTgt spid="4">
                                            <p:graphicEl>
                                              <a:dgm id="{F6656935-D5CB-4D40-A9E2-B69F4A7A5FA0}"/>
                                            </p:graphicEl>
                                          </p:spTgt>
                                        </p:tgtEl>
                                        <p:attrNameLst>
                                          <p:attrName>ppt_w</p:attrName>
                                        </p:attrNameLst>
                                      </p:cBhvr>
                                      <p:tavLst>
                                        <p:tav tm="0">
                                          <p:val>
                                            <p:fltVal val="0"/>
                                          </p:val>
                                        </p:tav>
                                        <p:tav tm="100000">
                                          <p:val>
                                            <p:strVal val="#ppt_w"/>
                                          </p:val>
                                        </p:tav>
                                      </p:tavLst>
                                    </p:anim>
                                    <p:anim calcmode="lin" valueType="num">
                                      <p:cBhvr>
                                        <p:cTn id="14" dur="1000" fill="hold"/>
                                        <p:tgtEl>
                                          <p:spTgt spid="4">
                                            <p:graphicEl>
                                              <a:dgm id="{F6656935-D5CB-4D40-A9E2-B69F4A7A5FA0}"/>
                                            </p:graphicEl>
                                          </p:spTgt>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3" presetClass="entr" presetSubtype="16" fill="hold" grpId="0" nodeType="afterEffect">
                                  <p:stCondLst>
                                    <p:cond delay="0"/>
                                  </p:stCondLst>
                                  <p:childTnLst>
                                    <p:set>
                                      <p:cBhvr>
                                        <p:cTn id="17" dur="1" fill="hold">
                                          <p:stCondLst>
                                            <p:cond delay="0"/>
                                          </p:stCondLst>
                                        </p:cTn>
                                        <p:tgtEl>
                                          <p:spTgt spid="4">
                                            <p:graphicEl>
                                              <a:dgm id="{CF49A691-A8BB-B345-BAF2-9A71F080D1A3}"/>
                                            </p:graphicEl>
                                          </p:spTgt>
                                        </p:tgtEl>
                                        <p:attrNameLst>
                                          <p:attrName>style.visibility</p:attrName>
                                        </p:attrNameLst>
                                      </p:cBhvr>
                                      <p:to>
                                        <p:strVal val="visible"/>
                                      </p:to>
                                    </p:set>
                                    <p:anim calcmode="lin" valueType="num">
                                      <p:cBhvr>
                                        <p:cTn id="18" dur="1000" fill="hold"/>
                                        <p:tgtEl>
                                          <p:spTgt spid="4">
                                            <p:graphicEl>
                                              <a:dgm id="{CF49A691-A8BB-B345-BAF2-9A71F080D1A3}"/>
                                            </p:graphicEl>
                                          </p:spTgt>
                                        </p:tgtEl>
                                        <p:attrNameLst>
                                          <p:attrName>ppt_w</p:attrName>
                                        </p:attrNameLst>
                                      </p:cBhvr>
                                      <p:tavLst>
                                        <p:tav tm="0">
                                          <p:val>
                                            <p:fltVal val="0"/>
                                          </p:val>
                                        </p:tav>
                                        <p:tav tm="100000">
                                          <p:val>
                                            <p:strVal val="#ppt_w"/>
                                          </p:val>
                                        </p:tav>
                                      </p:tavLst>
                                    </p:anim>
                                    <p:anim calcmode="lin" valueType="num">
                                      <p:cBhvr>
                                        <p:cTn id="19" dur="1000" fill="hold"/>
                                        <p:tgtEl>
                                          <p:spTgt spid="4">
                                            <p:graphicEl>
                                              <a:dgm id="{CF49A691-A8BB-B345-BAF2-9A71F080D1A3}"/>
                                            </p:graphicEl>
                                          </p:spTgt>
                                        </p:tgtEl>
                                        <p:attrNameLst>
                                          <p:attrName>ppt_h</p:attrName>
                                        </p:attrNameLst>
                                      </p:cBhvr>
                                      <p:tavLst>
                                        <p:tav tm="0">
                                          <p:val>
                                            <p:fltVal val="0"/>
                                          </p:val>
                                        </p:tav>
                                        <p:tav tm="100000">
                                          <p:val>
                                            <p:strVal val="#ppt_h"/>
                                          </p:val>
                                        </p:tav>
                                      </p:tavLst>
                                    </p:anim>
                                  </p:childTnLst>
                                </p:cTn>
                              </p:par>
                            </p:childTnLst>
                          </p:cTn>
                        </p:par>
                        <p:par>
                          <p:cTn id="20" fill="hold">
                            <p:stCondLst>
                              <p:cond delay="4000"/>
                            </p:stCondLst>
                            <p:childTnLst>
                              <p:par>
                                <p:cTn id="21" presetID="23" presetClass="entr" presetSubtype="16" fill="hold" grpId="0" nodeType="afterEffect">
                                  <p:stCondLst>
                                    <p:cond delay="0"/>
                                  </p:stCondLst>
                                  <p:childTnLst>
                                    <p:set>
                                      <p:cBhvr>
                                        <p:cTn id="22" dur="1" fill="hold">
                                          <p:stCondLst>
                                            <p:cond delay="0"/>
                                          </p:stCondLst>
                                        </p:cTn>
                                        <p:tgtEl>
                                          <p:spTgt spid="4">
                                            <p:graphicEl>
                                              <a:dgm id="{3225B3FE-12EA-6C4E-8357-1B7A495DD8F0}"/>
                                            </p:graphicEl>
                                          </p:spTgt>
                                        </p:tgtEl>
                                        <p:attrNameLst>
                                          <p:attrName>style.visibility</p:attrName>
                                        </p:attrNameLst>
                                      </p:cBhvr>
                                      <p:to>
                                        <p:strVal val="visible"/>
                                      </p:to>
                                    </p:set>
                                    <p:anim calcmode="lin" valueType="num">
                                      <p:cBhvr>
                                        <p:cTn id="23" dur="1000" fill="hold"/>
                                        <p:tgtEl>
                                          <p:spTgt spid="4">
                                            <p:graphicEl>
                                              <a:dgm id="{3225B3FE-12EA-6C4E-8357-1B7A495DD8F0}"/>
                                            </p:graphicEl>
                                          </p:spTgt>
                                        </p:tgtEl>
                                        <p:attrNameLst>
                                          <p:attrName>ppt_w</p:attrName>
                                        </p:attrNameLst>
                                      </p:cBhvr>
                                      <p:tavLst>
                                        <p:tav tm="0">
                                          <p:val>
                                            <p:fltVal val="0"/>
                                          </p:val>
                                        </p:tav>
                                        <p:tav tm="100000">
                                          <p:val>
                                            <p:strVal val="#ppt_w"/>
                                          </p:val>
                                        </p:tav>
                                      </p:tavLst>
                                    </p:anim>
                                    <p:anim calcmode="lin" valueType="num">
                                      <p:cBhvr>
                                        <p:cTn id="24" dur="1000" fill="hold"/>
                                        <p:tgtEl>
                                          <p:spTgt spid="4">
                                            <p:graphicEl>
                                              <a:dgm id="{3225B3FE-12EA-6C4E-8357-1B7A495DD8F0}"/>
                                            </p:graphicEl>
                                          </p:spTgt>
                                        </p:tgtEl>
                                        <p:attrNameLst>
                                          <p:attrName>ppt_h</p:attrName>
                                        </p:attrNameLst>
                                      </p:cBhvr>
                                      <p:tavLst>
                                        <p:tav tm="0">
                                          <p:val>
                                            <p:fltVal val="0"/>
                                          </p:val>
                                        </p:tav>
                                        <p:tav tm="100000">
                                          <p:val>
                                            <p:strVal val="#ppt_h"/>
                                          </p:val>
                                        </p:tav>
                                      </p:tavLst>
                                    </p:anim>
                                  </p:childTnLst>
                                </p:cTn>
                              </p:par>
                            </p:childTnLst>
                          </p:cTn>
                        </p:par>
                        <p:par>
                          <p:cTn id="25" fill="hold">
                            <p:stCondLst>
                              <p:cond delay="5000"/>
                            </p:stCondLst>
                            <p:childTnLst>
                              <p:par>
                                <p:cTn id="26" presetID="23" presetClass="entr" presetSubtype="16" fill="hold" grpId="0" nodeType="afterEffect">
                                  <p:stCondLst>
                                    <p:cond delay="0"/>
                                  </p:stCondLst>
                                  <p:childTnLst>
                                    <p:set>
                                      <p:cBhvr>
                                        <p:cTn id="27" dur="1" fill="hold">
                                          <p:stCondLst>
                                            <p:cond delay="0"/>
                                          </p:stCondLst>
                                        </p:cTn>
                                        <p:tgtEl>
                                          <p:spTgt spid="4">
                                            <p:graphicEl>
                                              <a:dgm id="{32D49ECA-43DE-C64C-B840-21355E335ECB}"/>
                                            </p:graphicEl>
                                          </p:spTgt>
                                        </p:tgtEl>
                                        <p:attrNameLst>
                                          <p:attrName>style.visibility</p:attrName>
                                        </p:attrNameLst>
                                      </p:cBhvr>
                                      <p:to>
                                        <p:strVal val="visible"/>
                                      </p:to>
                                    </p:set>
                                    <p:anim calcmode="lin" valueType="num">
                                      <p:cBhvr>
                                        <p:cTn id="28" dur="1000" fill="hold"/>
                                        <p:tgtEl>
                                          <p:spTgt spid="4">
                                            <p:graphicEl>
                                              <a:dgm id="{32D49ECA-43DE-C64C-B840-21355E335ECB}"/>
                                            </p:graphicEl>
                                          </p:spTgt>
                                        </p:tgtEl>
                                        <p:attrNameLst>
                                          <p:attrName>ppt_w</p:attrName>
                                        </p:attrNameLst>
                                      </p:cBhvr>
                                      <p:tavLst>
                                        <p:tav tm="0">
                                          <p:val>
                                            <p:fltVal val="0"/>
                                          </p:val>
                                        </p:tav>
                                        <p:tav tm="100000">
                                          <p:val>
                                            <p:strVal val="#ppt_w"/>
                                          </p:val>
                                        </p:tav>
                                      </p:tavLst>
                                    </p:anim>
                                    <p:anim calcmode="lin" valueType="num">
                                      <p:cBhvr>
                                        <p:cTn id="29" dur="1000" fill="hold"/>
                                        <p:tgtEl>
                                          <p:spTgt spid="4">
                                            <p:graphicEl>
                                              <a:dgm id="{32D49ECA-43DE-C64C-B840-21355E335ECB}"/>
                                            </p:graphicEl>
                                          </p:spTgt>
                                        </p:tgtEl>
                                        <p:attrNameLst>
                                          <p:attrName>ppt_h</p:attrName>
                                        </p:attrNameLst>
                                      </p:cBhvr>
                                      <p:tavLst>
                                        <p:tav tm="0">
                                          <p:val>
                                            <p:fltVal val="0"/>
                                          </p:val>
                                        </p:tav>
                                        <p:tav tm="100000">
                                          <p:val>
                                            <p:strVal val="#ppt_h"/>
                                          </p:val>
                                        </p:tav>
                                      </p:tavLst>
                                    </p:anim>
                                  </p:childTnLst>
                                </p:cTn>
                              </p:par>
                            </p:childTnLst>
                          </p:cTn>
                        </p:par>
                        <p:par>
                          <p:cTn id="30" fill="hold">
                            <p:stCondLst>
                              <p:cond delay="6000"/>
                            </p:stCondLst>
                            <p:childTnLst>
                              <p:par>
                                <p:cTn id="31" presetID="23" presetClass="entr" presetSubtype="16" fill="hold" grpId="0" nodeType="afterEffect">
                                  <p:stCondLst>
                                    <p:cond delay="0"/>
                                  </p:stCondLst>
                                  <p:childTnLst>
                                    <p:set>
                                      <p:cBhvr>
                                        <p:cTn id="32" dur="1" fill="hold">
                                          <p:stCondLst>
                                            <p:cond delay="0"/>
                                          </p:stCondLst>
                                        </p:cTn>
                                        <p:tgtEl>
                                          <p:spTgt spid="4">
                                            <p:graphicEl>
                                              <a:dgm id="{0A6D6C50-DB1C-064E-88BB-0D0C00B850CB}"/>
                                            </p:graphicEl>
                                          </p:spTgt>
                                        </p:tgtEl>
                                        <p:attrNameLst>
                                          <p:attrName>style.visibility</p:attrName>
                                        </p:attrNameLst>
                                      </p:cBhvr>
                                      <p:to>
                                        <p:strVal val="visible"/>
                                      </p:to>
                                    </p:set>
                                    <p:anim calcmode="lin" valueType="num">
                                      <p:cBhvr>
                                        <p:cTn id="33" dur="1000" fill="hold"/>
                                        <p:tgtEl>
                                          <p:spTgt spid="4">
                                            <p:graphicEl>
                                              <a:dgm id="{0A6D6C50-DB1C-064E-88BB-0D0C00B850CB}"/>
                                            </p:graphicEl>
                                          </p:spTgt>
                                        </p:tgtEl>
                                        <p:attrNameLst>
                                          <p:attrName>ppt_w</p:attrName>
                                        </p:attrNameLst>
                                      </p:cBhvr>
                                      <p:tavLst>
                                        <p:tav tm="0">
                                          <p:val>
                                            <p:fltVal val="0"/>
                                          </p:val>
                                        </p:tav>
                                        <p:tav tm="100000">
                                          <p:val>
                                            <p:strVal val="#ppt_w"/>
                                          </p:val>
                                        </p:tav>
                                      </p:tavLst>
                                    </p:anim>
                                    <p:anim calcmode="lin" valueType="num">
                                      <p:cBhvr>
                                        <p:cTn id="34" dur="1000" fill="hold"/>
                                        <p:tgtEl>
                                          <p:spTgt spid="4">
                                            <p:graphicEl>
                                              <a:dgm id="{0A6D6C50-DB1C-064E-88BB-0D0C00B850CB}"/>
                                            </p:graphicEl>
                                          </p:spTgt>
                                        </p:tgtEl>
                                        <p:attrNameLst>
                                          <p:attrName>ppt_h</p:attrName>
                                        </p:attrNameLst>
                                      </p:cBhvr>
                                      <p:tavLst>
                                        <p:tav tm="0">
                                          <p:val>
                                            <p:fltVal val="0"/>
                                          </p:val>
                                        </p:tav>
                                        <p:tav tm="100000">
                                          <p:val>
                                            <p:strVal val="#ppt_h"/>
                                          </p:val>
                                        </p:tav>
                                      </p:tavLst>
                                    </p:anim>
                                  </p:childTnLst>
                                </p:cTn>
                              </p:par>
                            </p:childTnLst>
                          </p:cTn>
                        </p:par>
                        <p:par>
                          <p:cTn id="35" fill="hold">
                            <p:stCondLst>
                              <p:cond delay="7000"/>
                            </p:stCondLst>
                            <p:childTnLst>
                              <p:par>
                                <p:cTn id="36" presetID="23" presetClass="entr" presetSubtype="16" fill="hold" grpId="0" nodeType="afterEffect">
                                  <p:stCondLst>
                                    <p:cond delay="0"/>
                                  </p:stCondLst>
                                  <p:childTnLst>
                                    <p:set>
                                      <p:cBhvr>
                                        <p:cTn id="37" dur="1" fill="hold">
                                          <p:stCondLst>
                                            <p:cond delay="0"/>
                                          </p:stCondLst>
                                        </p:cTn>
                                        <p:tgtEl>
                                          <p:spTgt spid="4">
                                            <p:graphicEl>
                                              <a:dgm id="{82BEE0C3-547C-184C-9615-A7C262BF583F}"/>
                                            </p:graphicEl>
                                          </p:spTgt>
                                        </p:tgtEl>
                                        <p:attrNameLst>
                                          <p:attrName>style.visibility</p:attrName>
                                        </p:attrNameLst>
                                      </p:cBhvr>
                                      <p:to>
                                        <p:strVal val="visible"/>
                                      </p:to>
                                    </p:set>
                                    <p:anim calcmode="lin" valueType="num">
                                      <p:cBhvr>
                                        <p:cTn id="38" dur="1000" fill="hold"/>
                                        <p:tgtEl>
                                          <p:spTgt spid="4">
                                            <p:graphicEl>
                                              <a:dgm id="{82BEE0C3-547C-184C-9615-A7C262BF583F}"/>
                                            </p:graphicEl>
                                          </p:spTgt>
                                        </p:tgtEl>
                                        <p:attrNameLst>
                                          <p:attrName>ppt_w</p:attrName>
                                        </p:attrNameLst>
                                      </p:cBhvr>
                                      <p:tavLst>
                                        <p:tav tm="0">
                                          <p:val>
                                            <p:fltVal val="0"/>
                                          </p:val>
                                        </p:tav>
                                        <p:tav tm="100000">
                                          <p:val>
                                            <p:strVal val="#ppt_w"/>
                                          </p:val>
                                        </p:tav>
                                      </p:tavLst>
                                    </p:anim>
                                    <p:anim calcmode="lin" valueType="num">
                                      <p:cBhvr>
                                        <p:cTn id="39" dur="1000" fill="hold"/>
                                        <p:tgtEl>
                                          <p:spTgt spid="4">
                                            <p:graphicEl>
                                              <a:dgm id="{82BEE0C3-547C-184C-9615-A7C262BF583F}"/>
                                            </p:graphicEl>
                                          </p:spTgt>
                                        </p:tgtEl>
                                        <p:attrNameLst>
                                          <p:attrName>ppt_h</p:attrName>
                                        </p:attrNameLst>
                                      </p:cBhvr>
                                      <p:tavLst>
                                        <p:tav tm="0">
                                          <p:val>
                                            <p:fltVal val="0"/>
                                          </p:val>
                                        </p:tav>
                                        <p:tav tm="100000">
                                          <p:val>
                                            <p:strVal val="#ppt_h"/>
                                          </p:val>
                                        </p:tav>
                                      </p:tavLst>
                                    </p:anim>
                                  </p:childTnLst>
                                </p:cTn>
                              </p:par>
                            </p:childTnLst>
                          </p:cTn>
                        </p:par>
                        <p:par>
                          <p:cTn id="40" fill="hold">
                            <p:stCondLst>
                              <p:cond delay="8000"/>
                            </p:stCondLst>
                            <p:childTnLst>
                              <p:par>
                                <p:cTn id="41" presetID="23" presetClass="entr" presetSubtype="16" fill="hold" grpId="0" nodeType="afterEffect">
                                  <p:stCondLst>
                                    <p:cond delay="0"/>
                                  </p:stCondLst>
                                  <p:childTnLst>
                                    <p:set>
                                      <p:cBhvr>
                                        <p:cTn id="42" dur="1" fill="hold">
                                          <p:stCondLst>
                                            <p:cond delay="0"/>
                                          </p:stCondLst>
                                        </p:cTn>
                                        <p:tgtEl>
                                          <p:spTgt spid="4">
                                            <p:graphicEl>
                                              <a:dgm id="{79276AD8-EAA2-244A-B55B-6142067E52DD}"/>
                                            </p:graphicEl>
                                          </p:spTgt>
                                        </p:tgtEl>
                                        <p:attrNameLst>
                                          <p:attrName>style.visibility</p:attrName>
                                        </p:attrNameLst>
                                      </p:cBhvr>
                                      <p:to>
                                        <p:strVal val="visible"/>
                                      </p:to>
                                    </p:set>
                                    <p:anim calcmode="lin" valueType="num">
                                      <p:cBhvr>
                                        <p:cTn id="43" dur="1000" fill="hold"/>
                                        <p:tgtEl>
                                          <p:spTgt spid="4">
                                            <p:graphicEl>
                                              <a:dgm id="{79276AD8-EAA2-244A-B55B-6142067E52DD}"/>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79276AD8-EAA2-244A-B55B-6142067E52DD}"/>
                                            </p:graphicEl>
                                          </p:spTgt>
                                        </p:tgtEl>
                                        <p:attrNameLst>
                                          <p:attrName>ppt_h</p:attrName>
                                        </p:attrNameLst>
                                      </p:cBhvr>
                                      <p:tavLst>
                                        <p:tav tm="0">
                                          <p:val>
                                            <p:fltVal val="0"/>
                                          </p:val>
                                        </p:tav>
                                        <p:tav tm="100000">
                                          <p:val>
                                            <p:strVal val="#ppt_h"/>
                                          </p:val>
                                        </p:tav>
                                      </p:tavLst>
                                    </p:anim>
                                  </p:childTnLst>
                                </p:cTn>
                              </p:par>
                            </p:childTnLst>
                          </p:cTn>
                        </p:par>
                        <p:par>
                          <p:cTn id="45" fill="hold">
                            <p:stCondLst>
                              <p:cond delay="9000"/>
                            </p:stCondLst>
                            <p:childTnLst>
                              <p:par>
                                <p:cTn id="46" presetID="23" presetClass="entr" presetSubtype="16" fill="hold" grpId="0" nodeType="afterEffect">
                                  <p:stCondLst>
                                    <p:cond delay="0"/>
                                  </p:stCondLst>
                                  <p:childTnLst>
                                    <p:set>
                                      <p:cBhvr>
                                        <p:cTn id="47" dur="1" fill="hold">
                                          <p:stCondLst>
                                            <p:cond delay="0"/>
                                          </p:stCondLst>
                                        </p:cTn>
                                        <p:tgtEl>
                                          <p:spTgt spid="4">
                                            <p:graphicEl>
                                              <a:dgm id="{71DDAADF-30EE-AA42-B944-8AFDD91D9E6E}"/>
                                            </p:graphicEl>
                                          </p:spTgt>
                                        </p:tgtEl>
                                        <p:attrNameLst>
                                          <p:attrName>style.visibility</p:attrName>
                                        </p:attrNameLst>
                                      </p:cBhvr>
                                      <p:to>
                                        <p:strVal val="visible"/>
                                      </p:to>
                                    </p:set>
                                    <p:anim calcmode="lin" valueType="num">
                                      <p:cBhvr>
                                        <p:cTn id="48" dur="1000" fill="hold"/>
                                        <p:tgtEl>
                                          <p:spTgt spid="4">
                                            <p:graphicEl>
                                              <a:dgm id="{71DDAADF-30EE-AA42-B944-8AFDD91D9E6E}"/>
                                            </p:graphicEl>
                                          </p:spTgt>
                                        </p:tgtEl>
                                        <p:attrNameLst>
                                          <p:attrName>ppt_w</p:attrName>
                                        </p:attrNameLst>
                                      </p:cBhvr>
                                      <p:tavLst>
                                        <p:tav tm="0">
                                          <p:val>
                                            <p:fltVal val="0"/>
                                          </p:val>
                                        </p:tav>
                                        <p:tav tm="100000">
                                          <p:val>
                                            <p:strVal val="#ppt_w"/>
                                          </p:val>
                                        </p:tav>
                                      </p:tavLst>
                                    </p:anim>
                                    <p:anim calcmode="lin" valueType="num">
                                      <p:cBhvr>
                                        <p:cTn id="49" dur="1000" fill="hold"/>
                                        <p:tgtEl>
                                          <p:spTgt spid="4">
                                            <p:graphicEl>
                                              <a:dgm id="{71DDAADF-30EE-AA42-B944-8AFDD91D9E6E}"/>
                                            </p:graphicEl>
                                          </p:spTgt>
                                        </p:tgtEl>
                                        <p:attrNameLst>
                                          <p:attrName>ppt_h</p:attrName>
                                        </p:attrNameLst>
                                      </p:cBhvr>
                                      <p:tavLst>
                                        <p:tav tm="0">
                                          <p:val>
                                            <p:fltVal val="0"/>
                                          </p:val>
                                        </p:tav>
                                        <p:tav tm="100000">
                                          <p:val>
                                            <p:strVal val="#ppt_h"/>
                                          </p:val>
                                        </p:tav>
                                      </p:tavLst>
                                    </p:anim>
                                  </p:childTnLst>
                                </p:cTn>
                              </p:par>
                            </p:childTnLst>
                          </p:cTn>
                        </p:par>
                        <p:par>
                          <p:cTn id="50" fill="hold">
                            <p:stCondLst>
                              <p:cond delay="10000"/>
                            </p:stCondLst>
                            <p:childTnLst>
                              <p:par>
                                <p:cTn id="51" presetID="23" presetClass="entr" presetSubtype="16" fill="hold" grpId="0" nodeType="afterEffect">
                                  <p:stCondLst>
                                    <p:cond delay="0"/>
                                  </p:stCondLst>
                                  <p:childTnLst>
                                    <p:set>
                                      <p:cBhvr>
                                        <p:cTn id="52" dur="1" fill="hold">
                                          <p:stCondLst>
                                            <p:cond delay="0"/>
                                          </p:stCondLst>
                                        </p:cTn>
                                        <p:tgtEl>
                                          <p:spTgt spid="4">
                                            <p:graphicEl>
                                              <a:dgm id="{3BBF3C66-7378-C947-8130-9C271D0F6270}"/>
                                            </p:graphicEl>
                                          </p:spTgt>
                                        </p:tgtEl>
                                        <p:attrNameLst>
                                          <p:attrName>style.visibility</p:attrName>
                                        </p:attrNameLst>
                                      </p:cBhvr>
                                      <p:to>
                                        <p:strVal val="visible"/>
                                      </p:to>
                                    </p:set>
                                    <p:anim calcmode="lin" valueType="num">
                                      <p:cBhvr>
                                        <p:cTn id="53" dur="1000" fill="hold"/>
                                        <p:tgtEl>
                                          <p:spTgt spid="4">
                                            <p:graphicEl>
                                              <a:dgm id="{3BBF3C66-7378-C947-8130-9C271D0F6270}"/>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3BBF3C66-7378-C947-8130-9C271D0F6270}"/>
                                            </p:graphicEl>
                                          </p:spTgt>
                                        </p:tgtEl>
                                        <p:attrNameLst>
                                          <p:attrName>ppt_h</p:attrName>
                                        </p:attrNameLst>
                                      </p:cBhvr>
                                      <p:tavLst>
                                        <p:tav tm="0">
                                          <p:val>
                                            <p:fltVal val="0"/>
                                          </p:val>
                                        </p:tav>
                                        <p:tav tm="100000">
                                          <p:val>
                                            <p:strVal val="#ppt_h"/>
                                          </p:val>
                                        </p:tav>
                                      </p:tavLst>
                                    </p:anim>
                                  </p:childTnLst>
                                </p:cTn>
                              </p:par>
                            </p:childTnLst>
                          </p:cTn>
                        </p:par>
                        <p:par>
                          <p:cTn id="55" fill="hold">
                            <p:stCondLst>
                              <p:cond delay="11000"/>
                            </p:stCondLst>
                            <p:childTnLst>
                              <p:par>
                                <p:cTn id="56" presetID="23" presetClass="entr" presetSubtype="16" fill="hold" grpId="0" nodeType="afterEffect">
                                  <p:stCondLst>
                                    <p:cond delay="0"/>
                                  </p:stCondLst>
                                  <p:childTnLst>
                                    <p:set>
                                      <p:cBhvr>
                                        <p:cTn id="57" dur="1" fill="hold">
                                          <p:stCondLst>
                                            <p:cond delay="0"/>
                                          </p:stCondLst>
                                        </p:cTn>
                                        <p:tgtEl>
                                          <p:spTgt spid="4">
                                            <p:graphicEl>
                                              <a:dgm id="{ACC291C1-3895-AA46-8714-3582DA321D1D}"/>
                                            </p:graphicEl>
                                          </p:spTgt>
                                        </p:tgtEl>
                                        <p:attrNameLst>
                                          <p:attrName>style.visibility</p:attrName>
                                        </p:attrNameLst>
                                      </p:cBhvr>
                                      <p:to>
                                        <p:strVal val="visible"/>
                                      </p:to>
                                    </p:set>
                                    <p:anim calcmode="lin" valueType="num">
                                      <p:cBhvr>
                                        <p:cTn id="58" dur="1000" fill="hold"/>
                                        <p:tgtEl>
                                          <p:spTgt spid="4">
                                            <p:graphicEl>
                                              <a:dgm id="{ACC291C1-3895-AA46-8714-3582DA321D1D}"/>
                                            </p:graphicEl>
                                          </p:spTgt>
                                        </p:tgtEl>
                                        <p:attrNameLst>
                                          <p:attrName>ppt_w</p:attrName>
                                        </p:attrNameLst>
                                      </p:cBhvr>
                                      <p:tavLst>
                                        <p:tav tm="0">
                                          <p:val>
                                            <p:fltVal val="0"/>
                                          </p:val>
                                        </p:tav>
                                        <p:tav tm="100000">
                                          <p:val>
                                            <p:strVal val="#ppt_w"/>
                                          </p:val>
                                        </p:tav>
                                      </p:tavLst>
                                    </p:anim>
                                    <p:anim calcmode="lin" valueType="num">
                                      <p:cBhvr>
                                        <p:cTn id="59" dur="1000" fill="hold"/>
                                        <p:tgtEl>
                                          <p:spTgt spid="4">
                                            <p:graphicEl>
                                              <a:dgm id="{ACC291C1-3895-AA46-8714-3582DA321D1D}"/>
                                            </p:graphicEl>
                                          </p:spTgt>
                                        </p:tgtEl>
                                        <p:attrNameLst>
                                          <p:attrName>ppt_h</p:attrName>
                                        </p:attrNameLst>
                                      </p:cBhvr>
                                      <p:tavLst>
                                        <p:tav tm="0">
                                          <p:val>
                                            <p:fltVal val="0"/>
                                          </p:val>
                                        </p:tav>
                                        <p:tav tm="100000">
                                          <p:val>
                                            <p:strVal val="#ppt_h"/>
                                          </p:val>
                                        </p:tav>
                                      </p:tavLst>
                                    </p:anim>
                                  </p:childTnLst>
                                </p:cTn>
                              </p:par>
                            </p:childTnLst>
                          </p:cTn>
                        </p:par>
                        <p:par>
                          <p:cTn id="60" fill="hold">
                            <p:stCondLst>
                              <p:cond delay="12000"/>
                            </p:stCondLst>
                            <p:childTnLst>
                              <p:par>
                                <p:cTn id="61" presetID="23" presetClass="entr" presetSubtype="16" fill="hold" grpId="0" nodeType="afterEffect">
                                  <p:stCondLst>
                                    <p:cond delay="0"/>
                                  </p:stCondLst>
                                  <p:childTnLst>
                                    <p:set>
                                      <p:cBhvr>
                                        <p:cTn id="62" dur="1" fill="hold">
                                          <p:stCondLst>
                                            <p:cond delay="0"/>
                                          </p:stCondLst>
                                        </p:cTn>
                                        <p:tgtEl>
                                          <p:spTgt spid="4">
                                            <p:graphicEl>
                                              <a:dgm id="{DE602F26-25A6-4040-AA27-B7F35909282C}"/>
                                            </p:graphicEl>
                                          </p:spTgt>
                                        </p:tgtEl>
                                        <p:attrNameLst>
                                          <p:attrName>style.visibility</p:attrName>
                                        </p:attrNameLst>
                                      </p:cBhvr>
                                      <p:to>
                                        <p:strVal val="visible"/>
                                      </p:to>
                                    </p:set>
                                    <p:anim calcmode="lin" valueType="num">
                                      <p:cBhvr>
                                        <p:cTn id="63" dur="1000" fill="hold"/>
                                        <p:tgtEl>
                                          <p:spTgt spid="4">
                                            <p:graphicEl>
                                              <a:dgm id="{DE602F26-25A6-4040-AA27-B7F35909282C}"/>
                                            </p:graphicEl>
                                          </p:spTgt>
                                        </p:tgtEl>
                                        <p:attrNameLst>
                                          <p:attrName>ppt_w</p:attrName>
                                        </p:attrNameLst>
                                      </p:cBhvr>
                                      <p:tavLst>
                                        <p:tav tm="0">
                                          <p:val>
                                            <p:fltVal val="0"/>
                                          </p:val>
                                        </p:tav>
                                        <p:tav tm="100000">
                                          <p:val>
                                            <p:strVal val="#ppt_w"/>
                                          </p:val>
                                        </p:tav>
                                      </p:tavLst>
                                    </p:anim>
                                    <p:anim calcmode="lin" valueType="num">
                                      <p:cBhvr>
                                        <p:cTn id="64" dur="1000" fill="hold"/>
                                        <p:tgtEl>
                                          <p:spTgt spid="4">
                                            <p:graphicEl>
                                              <a:dgm id="{DE602F26-25A6-4040-AA27-B7F35909282C}"/>
                                            </p:graphicEl>
                                          </p:spTgt>
                                        </p:tgtEl>
                                        <p:attrNameLst>
                                          <p:attrName>ppt_h</p:attrName>
                                        </p:attrNameLst>
                                      </p:cBhvr>
                                      <p:tavLst>
                                        <p:tav tm="0">
                                          <p:val>
                                            <p:fltVal val="0"/>
                                          </p:val>
                                        </p:tav>
                                        <p:tav tm="100000">
                                          <p:val>
                                            <p:strVal val="#ppt_h"/>
                                          </p:val>
                                        </p:tav>
                                      </p:tavLst>
                                    </p:anim>
                                  </p:childTnLst>
                                </p:cTn>
                              </p:par>
                            </p:childTnLst>
                          </p:cTn>
                        </p:par>
                        <p:par>
                          <p:cTn id="65" fill="hold">
                            <p:stCondLst>
                              <p:cond delay="13000"/>
                            </p:stCondLst>
                            <p:childTnLst>
                              <p:par>
                                <p:cTn id="66" presetID="23" presetClass="entr" presetSubtype="16" fill="hold" grpId="0" nodeType="afterEffect">
                                  <p:stCondLst>
                                    <p:cond delay="0"/>
                                  </p:stCondLst>
                                  <p:childTnLst>
                                    <p:set>
                                      <p:cBhvr>
                                        <p:cTn id="67" dur="1" fill="hold">
                                          <p:stCondLst>
                                            <p:cond delay="0"/>
                                          </p:stCondLst>
                                        </p:cTn>
                                        <p:tgtEl>
                                          <p:spTgt spid="4">
                                            <p:graphicEl>
                                              <a:dgm id="{A503F882-C2DA-8B4E-AD09-33D557F6BC15}"/>
                                            </p:graphicEl>
                                          </p:spTgt>
                                        </p:tgtEl>
                                        <p:attrNameLst>
                                          <p:attrName>style.visibility</p:attrName>
                                        </p:attrNameLst>
                                      </p:cBhvr>
                                      <p:to>
                                        <p:strVal val="visible"/>
                                      </p:to>
                                    </p:set>
                                    <p:anim calcmode="lin" valueType="num">
                                      <p:cBhvr>
                                        <p:cTn id="68" dur="1000" fill="hold"/>
                                        <p:tgtEl>
                                          <p:spTgt spid="4">
                                            <p:graphicEl>
                                              <a:dgm id="{A503F882-C2DA-8B4E-AD09-33D557F6BC15}"/>
                                            </p:graphicEl>
                                          </p:spTgt>
                                        </p:tgtEl>
                                        <p:attrNameLst>
                                          <p:attrName>ppt_w</p:attrName>
                                        </p:attrNameLst>
                                      </p:cBhvr>
                                      <p:tavLst>
                                        <p:tav tm="0">
                                          <p:val>
                                            <p:fltVal val="0"/>
                                          </p:val>
                                        </p:tav>
                                        <p:tav tm="100000">
                                          <p:val>
                                            <p:strVal val="#ppt_w"/>
                                          </p:val>
                                        </p:tav>
                                      </p:tavLst>
                                    </p:anim>
                                    <p:anim calcmode="lin" valueType="num">
                                      <p:cBhvr>
                                        <p:cTn id="69" dur="1000" fill="hold"/>
                                        <p:tgtEl>
                                          <p:spTgt spid="4">
                                            <p:graphicEl>
                                              <a:dgm id="{A503F882-C2DA-8B4E-AD09-33D557F6BC15}"/>
                                            </p:graphicEl>
                                          </p:spTgt>
                                        </p:tgtEl>
                                        <p:attrNameLst>
                                          <p:attrName>ppt_h</p:attrName>
                                        </p:attrNameLst>
                                      </p:cBhvr>
                                      <p:tavLst>
                                        <p:tav tm="0">
                                          <p:val>
                                            <p:fltVal val="0"/>
                                          </p:val>
                                        </p:tav>
                                        <p:tav tm="100000">
                                          <p:val>
                                            <p:strVal val="#ppt_h"/>
                                          </p:val>
                                        </p:tav>
                                      </p:tavLst>
                                    </p:anim>
                                  </p:childTnLst>
                                </p:cTn>
                              </p:par>
                            </p:childTnLst>
                          </p:cTn>
                        </p:par>
                        <p:par>
                          <p:cTn id="70" fill="hold">
                            <p:stCondLst>
                              <p:cond delay="14000"/>
                            </p:stCondLst>
                            <p:childTnLst>
                              <p:par>
                                <p:cTn id="71" presetID="23" presetClass="entr" presetSubtype="16" fill="hold" grpId="0" nodeType="afterEffect">
                                  <p:stCondLst>
                                    <p:cond delay="0"/>
                                  </p:stCondLst>
                                  <p:childTnLst>
                                    <p:set>
                                      <p:cBhvr>
                                        <p:cTn id="72" dur="1" fill="hold">
                                          <p:stCondLst>
                                            <p:cond delay="0"/>
                                          </p:stCondLst>
                                        </p:cTn>
                                        <p:tgtEl>
                                          <p:spTgt spid="4">
                                            <p:graphicEl>
                                              <a:dgm id="{10861577-0C37-944B-B712-4D9F2358D747}"/>
                                            </p:graphicEl>
                                          </p:spTgt>
                                        </p:tgtEl>
                                        <p:attrNameLst>
                                          <p:attrName>style.visibility</p:attrName>
                                        </p:attrNameLst>
                                      </p:cBhvr>
                                      <p:to>
                                        <p:strVal val="visible"/>
                                      </p:to>
                                    </p:set>
                                    <p:anim calcmode="lin" valueType="num">
                                      <p:cBhvr>
                                        <p:cTn id="73" dur="1000" fill="hold"/>
                                        <p:tgtEl>
                                          <p:spTgt spid="4">
                                            <p:graphicEl>
                                              <a:dgm id="{10861577-0C37-944B-B712-4D9F2358D747}"/>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10861577-0C37-944B-B712-4D9F2358D747}"/>
                                            </p:graphicEl>
                                          </p:spTgt>
                                        </p:tgtEl>
                                        <p:attrNameLst>
                                          <p:attrName>ppt_h</p:attrName>
                                        </p:attrNameLst>
                                      </p:cBhvr>
                                      <p:tavLst>
                                        <p:tav tm="0">
                                          <p:val>
                                            <p:fltVal val="0"/>
                                          </p:val>
                                        </p:tav>
                                        <p:tav tm="100000">
                                          <p:val>
                                            <p:strVal val="#ppt_h"/>
                                          </p:val>
                                        </p:tav>
                                      </p:tavLst>
                                    </p:anim>
                                  </p:childTnLst>
                                </p:cTn>
                              </p:par>
                            </p:childTnLst>
                          </p:cTn>
                        </p:par>
                        <p:par>
                          <p:cTn id="75" fill="hold">
                            <p:stCondLst>
                              <p:cond delay="15000"/>
                            </p:stCondLst>
                            <p:childTnLst>
                              <p:par>
                                <p:cTn id="76" presetID="23" presetClass="entr" presetSubtype="16" fill="hold" grpId="0" nodeType="afterEffect">
                                  <p:stCondLst>
                                    <p:cond delay="0"/>
                                  </p:stCondLst>
                                  <p:childTnLst>
                                    <p:set>
                                      <p:cBhvr>
                                        <p:cTn id="77" dur="1" fill="hold">
                                          <p:stCondLst>
                                            <p:cond delay="0"/>
                                          </p:stCondLst>
                                        </p:cTn>
                                        <p:tgtEl>
                                          <p:spTgt spid="4">
                                            <p:graphicEl>
                                              <a:dgm id="{76C97673-6C26-5440-8177-BE078AD4468F}"/>
                                            </p:graphicEl>
                                          </p:spTgt>
                                        </p:tgtEl>
                                        <p:attrNameLst>
                                          <p:attrName>style.visibility</p:attrName>
                                        </p:attrNameLst>
                                      </p:cBhvr>
                                      <p:to>
                                        <p:strVal val="visible"/>
                                      </p:to>
                                    </p:set>
                                    <p:anim calcmode="lin" valueType="num">
                                      <p:cBhvr>
                                        <p:cTn id="78" dur="1000" fill="hold"/>
                                        <p:tgtEl>
                                          <p:spTgt spid="4">
                                            <p:graphicEl>
                                              <a:dgm id="{76C97673-6C26-5440-8177-BE078AD4468F}"/>
                                            </p:graphicEl>
                                          </p:spTgt>
                                        </p:tgtEl>
                                        <p:attrNameLst>
                                          <p:attrName>ppt_w</p:attrName>
                                        </p:attrNameLst>
                                      </p:cBhvr>
                                      <p:tavLst>
                                        <p:tav tm="0">
                                          <p:val>
                                            <p:fltVal val="0"/>
                                          </p:val>
                                        </p:tav>
                                        <p:tav tm="100000">
                                          <p:val>
                                            <p:strVal val="#ppt_w"/>
                                          </p:val>
                                        </p:tav>
                                      </p:tavLst>
                                    </p:anim>
                                    <p:anim calcmode="lin" valueType="num">
                                      <p:cBhvr>
                                        <p:cTn id="79" dur="1000" fill="hold"/>
                                        <p:tgtEl>
                                          <p:spTgt spid="4">
                                            <p:graphicEl>
                                              <a:dgm id="{76C97673-6C26-5440-8177-BE078AD4468F}"/>
                                            </p:graphicEl>
                                          </p:spTgt>
                                        </p:tgtEl>
                                        <p:attrNameLst>
                                          <p:attrName>ppt_h</p:attrName>
                                        </p:attrNameLst>
                                      </p:cBhvr>
                                      <p:tavLst>
                                        <p:tav tm="0">
                                          <p:val>
                                            <p:fltVal val="0"/>
                                          </p:val>
                                        </p:tav>
                                        <p:tav tm="100000">
                                          <p:val>
                                            <p:strVal val="#ppt_h"/>
                                          </p:val>
                                        </p:tav>
                                      </p:tavLst>
                                    </p:anim>
                                  </p:childTnLst>
                                </p:cTn>
                              </p:par>
                            </p:childTnLst>
                          </p:cTn>
                        </p:par>
                        <p:par>
                          <p:cTn id="80" fill="hold">
                            <p:stCondLst>
                              <p:cond delay="16000"/>
                            </p:stCondLst>
                            <p:childTnLst>
                              <p:par>
                                <p:cTn id="81" presetID="23" presetClass="entr" presetSubtype="16" fill="hold" grpId="0" nodeType="afterEffect">
                                  <p:stCondLst>
                                    <p:cond delay="0"/>
                                  </p:stCondLst>
                                  <p:childTnLst>
                                    <p:set>
                                      <p:cBhvr>
                                        <p:cTn id="82" dur="1" fill="hold">
                                          <p:stCondLst>
                                            <p:cond delay="0"/>
                                          </p:stCondLst>
                                        </p:cTn>
                                        <p:tgtEl>
                                          <p:spTgt spid="4">
                                            <p:graphicEl>
                                              <a:dgm id="{4EE46C3B-E278-D240-9C58-9AAF343D1FF3}"/>
                                            </p:graphicEl>
                                          </p:spTgt>
                                        </p:tgtEl>
                                        <p:attrNameLst>
                                          <p:attrName>style.visibility</p:attrName>
                                        </p:attrNameLst>
                                      </p:cBhvr>
                                      <p:to>
                                        <p:strVal val="visible"/>
                                      </p:to>
                                    </p:set>
                                    <p:anim calcmode="lin" valueType="num">
                                      <p:cBhvr>
                                        <p:cTn id="83" dur="1000" fill="hold"/>
                                        <p:tgtEl>
                                          <p:spTgt spid="4">
                                            <p:graphicEl>
                                              <a:dgm id="{4EE46C3B-E278-D240-9C58-9AAF343D1FF3}"/>
                                            </p:graphicEl>
                                          </p:spTgt>
                                        </p:tgtEl>
                                        <p:attrNameLst>
                                          <p:attrName>ppt_w</p:attrName>
                                        </p:attrNameLst>
                                      </p:cBhvr>
                                      <p:tavLst>
                                        <p:tav tm="0">
                                          <p:val>
                                            <p:fltVal val="0"/>
                                          </p:val>
                                        </p:tav>
                                        <p:tav tm="100000">
                                          <p:val>
                                            <p:strVal val="#ppt_w"/>
                                          </p:val>
                                        </p:tav>
                                      </p:tavLst>
                                    </p:anim>
                                    <p:anim calcmode="lin" valueType="num">
                                      <p:cBhvr>
                                        <p:cTn id="84" dur="1000" fill="hold"/>
                                        <p:tgtEl>
                                          <p:spTgt spid="4">
                                            <p:graphicEl>
                                              <a:dgm id="{4EE46C3B-E278-D240-9C58-9AAF343D1FF3}"/>
                                            </p:graphicEl>
                                          </p:spTgt>
                                        </p:tgtEl>
                                        <p:attrNameLst>
                                          <p:attrName>ppt_h</p:attrName>
                                        </p:attrNameLst>
                                      </p:cBhvr>
                                      <p:tavLst>
                                        <p:tav tm="0">
                                          <p:val>
                                            <p:fltVal val="0"/>
                                          </p:val>
                                        </p:tav>
                                        <p:tav tm="100000">
                                          <p:val>
                                            <p:strVal val="#ppt_h"/>
                                          </p:val>
                                        </p:tav>
                                      </p:tavLst>
                                    </p:anim>
                                  </p:childTnLst>
                                </p:cTn>
                              </p:par>
                            </p:childTnLst>
                          </p:cTn>
                        </p:par>
                        <p:par>
                          <p:cTn id="85" fill="hold">
                            <p:stCondLst>
                              <p:cond delay="17000"/>
                            </p:stCondLst>
                            <p:childTnLst>
                              <p:par>
                                <p:cTn id="86" presetID="23" presetClass="entr" presetSubtype="16" fill="hold" grpId="0" nodeType="afterEffect">
                                  <p:stCondLst>
                                    <p:cond delay="0"/>
                                  </p:stCondLst>
                                  <p:childTnLst>
                                    <p:set>
                                      <p:cBhvr>
                                        <p:cTn id="87" dur="1" fill="hold">
                                          <p:stCondLst>
                                            <p:cond delay="0"/>
                                          </p:stCondLst>
                                        </p:cTn>
                                        <p:tgtEl>
                                          <p:spTgt spid="4">
                                            <p:graphicEl>
                                              <a:dgm id="{0BD238CB-7A65-4E4A-ABDA-02A3A0AFD711}"/>
                                            </p:graphicEl>
                                          </p:spTgt>
                                        </p:tgtEl>
                                        <p:attrNameLst>
                                          <p:attrName>style.visibility</p:attrName>
                                        </p:attrNameLst>
                                      </p:cBhvr>
                                      <p:to>
                                        <p:strVal val="visible"/>
                                      </p:to>
                                    </p:set>
                                    <p:anim calcmode="lin" valueType="num">
                                      <p:cBhvr>
                                        <p:cTn id="88" dur="1000" fill="hold"/>
                                        <p:tgtEl>
                                          <p:spTgt spid="4">
                                            <p:graphicEl>
                                              <a:dgm id="{0BD238CB-7A65-4E4A-ABDA-02A3A0AFD711}"/>
                                            </p:graphicEl>
                                          </p:spTgt>
                                        </p:tgtEl>
                                        <p:attrNameLst>
                                          <p:attrName>ppt_w</p:attrName>
                                        </p:attrNameLst>
                                      </p:cBhvr>
                                      <p:tavLst>
                                        <p:tav tm="0">
                                          <p:val>
                                            <p:fltVal val="0"/>
                                          </p:val>
                                        </p:tav>
                                        <p:tav tm="100000">
                                          <p:val>
                                            <p:strVal val="#ppt_w"/>
                                          </p:val>
                                        </p:tav>
                                      </p:tavLst>
                                    </p:anim>
                                    <p:anim calcmode="lin" valueType="num">
                                      <p:cBhvr>
                                        <p:cTn id="89" dur="1000" fill="hold"/>
                                        <p:tgtEl>
                                          <p:spTgt spid="4">
                                            <p:graphicEl>
                                              <a:dgm id="{0BD238CB-7A65-4E4A-ABDA-02A3A0AFD711}"/>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107ADD-4B4E-4D37-98F9-BD1A57694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C1F4D8-9670-4B56-BD70-732561AD0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84438"/>
            <a:ext cx="11330210" cy="5105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F85FAEC-0337-9C3F-CAA0-34246E6BD82C}"/>
              </a:ext>
            </a:extLst>
          </p:cNvPr>
          <p:cNvSpPr>
            <a:spLocks noGrp="1"/>
          </p:cNvSpPr>
          <p:nvPr>
            <p:ph type="title"/>
          </p:nvPr>
        </p:nvSpPr>
        <p:spPr>
          <a:xfrm>
            <a:off x="44506" y="1583459"/>
            <a:ext cx="4072948" cy="3707003"/>
          </a:xfrm>
        </p:spPr>
        <p:txBody>
          <a:bodyPr>
            <a:normAutofit/>
          </a:bodyPr>
          <a:lstStyle/>
          <a:p>
            <a:pPr algn="ctr"/>
            <a:r>
              <a:rPr lang="fr-PF" u="sng" dirty="0"/>
              <a:t>Thème 3 : Création de valeur et performance.</a:t>
            </a:r>
          </a:p>
        </p:txBody>
      </p:sp>
      <p:sp>
        <p:nvSpPr>
          <p:cNvPr id="22" name="Freeform 10">
            <a:extLst>
              <a:ext uri="{FF2B5EF4-FFF2-40B4-BE49-F238E27FC236}">
                <a16:creationId xmlns:a16="http://schemas.microsoft.com/office/drawing/2014/main" id="{2B94DB80-B7D1-4170-88A2-6E4EC5524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91209" y="11763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8">
            <a:extLst>
              <a:ext uri="{FF2B5EF4-FFF2-40B4-BE49-F238E27FC236}">
                <a16:creationId xmlns:a16="http://schemas.microsoft.com/office/drawing/2014/main" id="{22F566CA-D7F1-40DD-A2DC-740587F59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98553" y="37508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5">
            <a:extLst>
              <a:ext uri="{FF2B5EF4-FFF2-40B4-BE49-F238E27FC236}">
                <a16:creationId xmlns:a16="http://schemas.microsoft.com/office/drawing/2014/main" id="{2F8AE45B-8CBB-4DA9-8248-23615828C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95139" y="63183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id="{6B0E5B35-D3B7-4BEB-839F-D258E79A0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56260" y="87679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C127F179-C992-4D40-B186-06818A77C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42573" y="108936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C4D0EC36-D809-4017-A7B7-70EF5325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33960" y="179760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9">
            <a:extLst>
              <a:ext uri="{FF2B5EF4-FFF2-40B4-BE49-F238E27FC236}">
                <a16:creationId xmlns:a16="http://schemas.microsoft.com/office/drawing/2014/main" id="{25703CD1-3965-43FB-8408-77151BBD2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88471" y="2061963"/>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0">
            <a:extLst>
              <a:ext uri="{FF2B5EF4-FFF2-40B4-BE49-F238E27FC236}">
                <a16:creationId xmlns:a16="http://schemas.microsoft.com/office/drawing/2014/main" id="{8236AF27-E29A-4BE1-835F-3E58632F5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73234" y="2259521"/>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
            <a:extLst>
              <a:ext uri="{FF2B5EF4-FFF2-40B4-BE49-F238E27FC236}">
                <a16:creationId xmlns:a16="http://schemas.microsoft.com/office/drawing/2014/main" id="{F5CD4467-A569-43CF-86A0-79473F580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29076" y="244427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
            <a:extLst>
              <a:ext uri="{FF2B5EF4-FFF2-40B4-BE49-F238E27FC236}">
                <a16:creationId xmlns:a16="http://schemas.microsoft.com/office/drawing/2014/main" id="{20995D3A-FC68-4B79-9632-2BB10ECA8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59119" y="2730591"/>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3">
            <a:extLst>
              <a:ext uri="{FF2B5EF4-FFF2-40B4-BE49-F238E27FC236}">
                <a16:creationId xmlns:a16="http://schemas.microsoft.com/office/drawing/2014/main" id="{CABABB06-E976-4F92-836D-60FC8F8D1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62242" y="3075294"/>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4">
            <a:extLst>
              <a:ext uri="{FF2B5EF4-FFF2-40B4-BE49-F238E27FC236}">
                <a16:creationId xmlns:a16="http://schemas.microsoft.com/office/drawing/2014/main" id="{FD9DF2A8-9AFC-48B4-BF3A-14B73A84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63081" y="3355480"/>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64056CC8-26C8-4739-B9F7-0F23B778AB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47757" y="3771786"/>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6">
            <a:extLst>
              <a:ext uri="{FF2B5EF4-FFF2-40B4-BE49-F238E27FC236}">
                <a16:creationId xmlns:a16="http://schemas.microsoft.com/office/drawing/2014/main" id="{C8825D2E-6C88-42BD-9C25-F3B9B332E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26125" y="39849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8">
            <a:extLst>
              <a:ext uri="{FF2B5EF4-FFF2-40B4-BE49-F238E27FC236}">
                <a16:creationId xmlns:a16="http://schemas.microsoft.com/office/drawing/2014/main" id="{E4FC1A14-AE5B-4899-95DD-9C56237DA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17524" y="477570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6">
            <a:extLst>
              <a:ext uri="{FF2B5EF4-FFF2-40B4-BE49-F238E27FC236}">
                <a16:creationId xmlns:a16="http://schemas.microsoft.com/office/drawing/2014/main" id="{49C159BB-7257-4A09-8C12-6AF61D711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60646" y="5074748"/>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31">
            <a:extLst>
              <a:ext uri="{FF2B5EF4-FFF2-40B4-BE49-F238E27FC236}">
                <a16:creationId xmlns:a16="http://schemas.microsoft.com/office/drawing/2014/main" id="{7D6AB6E9-0118-49A0-8EBF-B42E9F738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13216" y="6206771"/>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6" name="Group 55">
            <a:extLst>
              <a:ext uri="{FF2B5EF4-FFF2-40B4-BE49-F238E27FC236}">
                <a16:creationId xmlns:a16="http://schemas.microsoft.com/office/drawing/2014/main" id="{89AA632F-67F1-46F3-966F-E0A136D35F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65680" y="-52613"/>
            <a:ext cx="3580777" cy="6900641"/>
            <a:chOff x="8265680" y="-52613"/>
            <a:chExt cx="3580777" cy="6900641"/>
          </a:xfrm>
        </p:grpSpPr>
        <p:sp>
          <p:nvSpPr>
            <p:cNvPr id="57" name="Freeform 8">
              <a:extLst>
                <a:ext uri="{FF2B5EF4-FFF2-40B4-BE49-F238E27FC236}">
                  <a16:creationId xmlns:a16="http://schemas.microsoft.com/office/drawing/2014/main" id="{CFEBBA01-5D63-4547-B01C-06446F8EA7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54184" y="67189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0">
              <a:extLst>
                <a:ext uri="{FF2B5EF4-FFF2-40B4-BE49-F238E27FC236}">
                  <a16:creationId xmlns:a16="http://schemas.microsoft.com/office/drawing/2014/main" id="{B151F0C2-EB37-4394-85D8-631C639D6E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0737" y="152662"/>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5">
              <a:extLst>
                <a:ext uri="{FF2B5EF4-FFF2-40B4-BE49-F238E27FC236}">
                  <a16:creationId xmlns:a16="http://schemas.microsoft.com/office/drawing/2014/main" id="{16BA0741-61D0-4B78-99A2-84727B1545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4667" y="66685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8">
              <a:extLst>
                <a:ext uri="{FF2B5EF4-FFF2-40B4-BE49-F238E27FC236}">
                  <a16:creationId xmlns:a16="http://schemas.microsoft.com/office/drawing/2014/main" id="{608BEE1D-8947-4860-92E2-DF5E726176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8081" y="41011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23477C11-8260-4FBB-821B-620D7E4C7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9788" y="451020"/>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4">
              <a:extLst>
                <a:ext uri="{FF2B5EF4-FFF2-40B4-BE49-F238E27FC236}">
                  <a16:creationId xmlns:a16="http://schemas.microsoft.com/office/drawing/2014/main" id="{E1B67178-0C14-4601-BF94-91DCCCD9EC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16240" y="74642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59">
              <a:extLst>
                <a:ext uri="{FF2B5EF4-FFF2-40B4-BE49-F238E27FC236}">
                  <a16:creationId xmlns:a16="http://schemas.microsoft.com/office/drawing/2014/main" id="{EDEB60C8-CA29-46D3-9AA7-9F7A1252D5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46328" y="255923"/>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8">
              <a:extLst>
                <a:ext uri="{FF2B5EF4-FFF2-40B4-BE49-F238E27FC236}">
                  <a16:creationId xmlns:a16="http://schemas.microsoft.com/office/drawing/2014/main" id="{9E5C2B83-454B-4951-8B08-3D617778E7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27094" y="721463"/>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9">
              <a:extLst>
                <a:ext uri="{FF2B5EF4-FFF2-40B4-BE49-F238E27FC236}">
                  <a16:creationId xmlns:a16="http://schemas.microsoft.com/office/drawing/2014/main" id="{AFAD21A0-BC8E-4635-AFFB-E87CD92C8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64446" y="81206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4">
              <a:extLst>
                <a:ext uri="{FF2B5EF4-FFF2-40B4-BE49-F238E27FC236}">
                  <a16:creationId xmlns:a16="http://schemas.microsoft.com/office/drawing/2014/main" id="{4B01379C-61AE-4191-B726-E8A6D84B9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08584" y="51687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6">
              <a:extLst>
                <a:ext uri="{FF2B5EF4-FFF2-40B4-BE49-F238E27FC236}">
                  <a16:creationId xmlns:a16="http://schemas.microsoft.com/office/drawing/2014/main" id="{38F67446-9956-4CD9-B003-A772F2158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18553" y="17086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6">
              <a:extLst>
                <a:ext uri="{FF2B5EF4-FFF2-40B4-BE49-F238E27FC236}">
                  <a16:creationId xmlns:a16="http://schemas.microsoft.com/office/drawing/2014/main" id="{FBA47277-EA28-45EB-80A0-64DA80757D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54252" y="58948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10">
              <a:extLst>
                <a:ext uri="{FF2B5EF4-FFF2-40B4-BE49-F238E27FC236}">
                  <a16:creationId xmlns:a16="http://schemas.microsoft.com/office/drawing/2014/main" id="{F74A8421-8E72-4D0B-A55B-E4EC1DCAC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1976" y="341651"/>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23">
              <a:extLst>
                <a:ext uri="{FF2B5EF4-FFF2-40B4-BE49-F238E27FC236}">
                  <a16:creationId xmlns:a16="http://schemas.microsoft.com/office/drawing/2014/main" id="{779CF57F-496E-4365-8D91-7326A2120B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13688" y="214054"/>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30">
              <a:extLst>
                <a:ext uri="{FF2B5EF4-FFF2-40B4-BE49-F238E27FC236}">
                  <a16:creationId xmlns:a16="http://schemas.microsoft.com/office/drawing/2014/main" id="{160F21FA-063A-4C1C-A5D4-60AD79CB2E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86909" y="503303"/>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35">
              <a:extLst>
                <a:ext uri="{FF2B5EF4-FFF2-40B4-BE49-F238E27FC236}">
                  <a16:creationId xmlns:a16="http://schemas.microsoft.com/office/drawing/2014/main" id="{8FABF168-1906-4AE6-B3F5-15EEE8CAD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91845" y="685532"/>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25">
              <a:extLst>
                <a:ext uri="{FF2B5EF4-FFF2-40B4-BE49-F238E27FC236}">
                  <a16:creationId xmlns:a16="http://schemas.microsoft.com/office/drawing/2014/main" id="{72F9124E-1C2B-47FD-84F9-256BBABDF2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70270" y="6498682"/>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31">
              <a:extLst>
                <a:ext uri="{FF2B5EF4-FFF2-40B4-BE49-F238E27FC236}">
                  <a16:creationId xmlns:a16="http://schemas.microsoft.com/office/drawing/2014/main" id="{F8E5A5B8-608D-41E9-80D8-30354569FC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49193" y="6281545"/>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36">
              <a:extLst>
                <a:ext uri="{FF2B5EF4-FFF2-40B4-BE49-F238E27FC236}">
                  <a16:creationId xmlns:a16="http://schemas.microsoft.com/office/drawing/2014/main" id="{F359FC54-371A-45E1-BC00-CC4B391E9D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54882" y="6043469"/>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id="{92CACDFB-D6E2-43E1-AD6A-8DEF07D6FA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52005" y="6279131"/>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9">
              <a:extLst>
                <a:ext uri="{FF2B5EF4-FFF2-40B4-BE49-F238E27FC236}">
                  <a16:creationId xmlns:a16="http://schemas.microsoft.com/office/drawing/2014/main" id="{369D6F1B-277E-4BFA-802A-DBB2994A19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22887" y="650834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0">
              <a:extLst>
                <a:ext uri="{FF2B5EF4-FFF2-40B4-BE49-F238E27FC236}">
                  <a16:creationId xmlns:a16="http://schemas.microsoft.com/office/drawing/2014/main" id="{D5434E53-B08F-4ACA-91A1-72DD4A438C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33465" y="624712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5">
              <a:extLst>
                <a:ext uri="{FF2B5EF4-FFF2-40B4-BE49-F238E27FC236}">
                  <a16:creationId xmlns:a16="http://schemas.microsoft.com/office/drawing/2014/main" id="{31AA32B8-ECA1-4652-A7F6-C64A164836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36871" y="6435018"/>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7">
              <a:extLst>
                <a:ext uri="{FF2B5EF4-FFF2-40B4-BE49-F238E27FC236}">
                  <a16:creationId xmlns:a16="http://schemas.microsoft.com/office/drawing/2014/main" id="{D5A98D8E-922A-450B-BAC7-624373E873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24350" y="665805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7">
              <a:extLst>
                <a:ext uri="{FF2B5EF4-FFF2-40B4-BE49-F238E27FC236}">
                  <a16:creationId xmlns:a16="http://schemas.microsoft.com/office/drawing/2014/main" id="{1AAA8D66-0CB7-4E6F-A817-5DA6D1D9E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1106" y="597737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8">
              <a:extLst>
                <a:ext uri="{FF2B5EF4-FFF2-40B4-BE49-F238E27FC236}">
                  <a16:creationId xmlns:a16="http://schemas.microsoft.com/office/drawing/2014/main" id="{7B8A3B09-BC97-4F21-94E9-5C5952669B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20522" y="6555059"/>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19">
              <a:extLst>
                <a:ext uri="{FF2B5EF4-FFF2-40B4-BE49-F238E27FC236}">
                  <a16:creationId xmlns:a16="http://schemas.microsoft.com/office/drawing/2014/main" id="{3E575223-DEC9-4512-ACB3-7EF79DFE8F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07196" y="628668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9">
              <a:extLst>
                <a:ext uri="{FF2B5EF4-FFF2-40B4-BE49-F238E27FC236}">
                  <a16:creationId xmlns:a16="http://schemas.microsoft.com/office/drawing/2014/main" id="{A2F60DB8-8105-41B6-A657-59AC8FAD41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2442" y="6545898"/>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44">
              <a:extLst>
                <a:ext uri="{FF2B5EF4-FFF2-40B4-BE49-F238E27FC236}">
                  <a16:creationId xmlns:a16="http://schemas.microsoft.com/office/drawing/2014/main" id="{8E5C413D-130F-40EF-986E-3803AA20D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55301" y="6087360"/>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45">
              <a:extLst>
                <a:ext uri="{FF2B5EF4-FFF2-40B4-BE49-F238E27FC236}">
                  <a16:creationId xmlns:a16="http://schemas.microsoft.com/office/drawing/2014/main" id="{AA0BCB10-8327-484F-A6E0-A2BBA90B1D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71611" y="6299024"/>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
              <a:extLst>
                <a:ext uri="{FF2B5EF4-FFF2-40B4-BE49-F238E27FC236}">
                  <a16:creationId xmlns:a16="http://schemas.microsoft.com/office/drawing/2014/main" id="{42BBD930-764C-4A48-9EFE-3D7BD59D26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8154" y="673513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
              <a:extLst>
                <a:ext uri="{FF2B5EF4-FFF2-40B4-BE49-F238E27FC236}">
                  <a16:creationId xmlns:a16="http://schemas.microsoft.com/office/drawing/2014/main" id="{81F2F622-5B4D-47DB-8E8E-C6C5090133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67556" y="3532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
              <a:extLst>
                <a:ext uri="{FF2B5EF4-FFF2-40B4-BE49-F238E27FC236}">
                  <a16:creationId xmlns:a16="http://schemas.microsoft.com/office/drawing/2014/main" id="{D11F209F-C153-40EF-9687-AC9B7EDC35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67733" y="9752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06">
              <a:extLst>
                <a:ext uri="{FF2B5EF4-FFF2-40B4-BE49-F238E27FC236}">
                  <a16:creationId xmlns:a16="http://schemas.microsoft.com/office/drawing/2014/main" id="{F2C892FE-0BCC-436C-A56C-75F22A532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46983" y="18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06">
              <a:extLst>
                <a:ext uri="{FF2B5EF4-FFF2-40B4-BE49-F238E27FC236}">
                  <a16:creationId xmlns:a16="http://schemas.microsoft.com/office/drawing/2014/main" id="{C04D8270-78E5-442F-A13E-8F36B46DA9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47359" y="671451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
              <a:extLst>
                <a:ext uri="{FF2B5EF4-FFF2-40B4-BE49-F238E27FC236}">
                  <a16:creationId xmlns:a16="http://schemas.microsoft.com/office/drawing/2014/main" id="{2364C396-D32B-4204-BE3D-7978AEC4A4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88069" y="66921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0">
              <a:extLst>
                <a:ext uri="{FF2B5EF4-FFF2-40B4-BE49-F238E27FC236}">
                  <a16:creationId xmlns:a16="http://schemas.microsoft.com/office/drawing/2014/main" id="{94890050-B99A-49B3-AA43-B907D7BC40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34622" y="12582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5">
              <a:extLst>
                <a:ext uri="{FF2B5EF4-FFF2-40B4-BE49-F238E27FC236}">
                  <a16:creationId xmlns:a16="http://schemas.microsoft.com/office/drawing/2014/main" id="{4F10F360-2A8A-47C7-97F1-39C21A3E0D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78059" y="765085"/>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8">
              <a:extLst>
                <a:ext uri="{FF2B5EF4-FFF2-40B4-BE49-F238E27FC236}">
                  <a16:creationId xmlns:a16="http://schemas.microsoft.com/office/drawing/2014/main" id="{B941FB0E-BF49-4CEF-8D20-36B788D3B9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41966" y="38327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52">
              <a:extLst>
                <a:ext uri="{FF2B5EF4-FFF2-40B4-BE49-F238E27FC236}">
                  <a16:creationId xmlns:a16="http://schemas.microsoft.com/office/drawing/2014/main" id="{162B6B81-4CA7-440F-8815-60920B9603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55330" y="38231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54">
              <a:extLst>
                <a:ext uri="{FF2B5EF4-FFF2-40B4-BE49-F238E27FC236}">
                  <a16:creationId xmlns:a16="http://schemas.microsoft.com/office/drawing/2014/main" id="{D5ECC74F-C23A-4D14-8843-30C85D26D1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44807" y="55470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59">
              <a:extLst>
                <a:ext uri="{FF2B5EF4-FFF2-40B4-BE49-F238E27FC236}">
                  <a16:creationId xmlns:a16="http://schemas.microsoft.com/office/drawing/2014/main" id="{169EAE32-FA5D-417A-9E3D-ED5FC3A9C7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80213" y="22908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78">
              <a:extLst>
                <a:ext uri="{FF2B5EF4-FFF2-40B4-BE49-F238E27FC236}">
                  <a16:creationId xmlns:a16="http://schemas.microsoft.com/office/drawing/2014/main" id="{81E3B909-6FF7-4890-B0F9-AF9949309C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60979" y="69462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84">
              <a:extLst>
                <a:ext uri="{FF2B5EF4-FFF2-40B4-BE49-F238E27FC236}">
                  <a16:creationId xmlns:a16="http://schemas.microsoft.com/office/drawing/2014/main" id="{8A143A49-AE2E-4E58-80F5-ED3669450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42469" y="49003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86">
              <a:extLst>
                <a:ext uri="{FF2B5EF4-FFF2-40B4-BE49-F238E27FC236}">
                  <a16:creationId xmlns:a16="http://schemas.microsoft.com/office/drawing/2014/main" id="{CABDA8BE-A80E-4A04-8F32-5125E97D05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52438" y="14402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F6679A4D-9FFD-4D03-9A13-3A08FDCE9B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88137" y="56264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10">
              <a:extLst>
                <a:ext uri="{FF2B5EF4-FFF2-40B4-BE49-F238E27FC236}">
                  <a16:creationId xmlns:a16="http://schemas.microsoft.com/office/drawing/2014/main" id="{F8AE33DF-4319-45F4-A184-8C61154F1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65861" y="31480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23">
              <a:extLst>
                <a:ext uri="{FF2B5EF4-FFF2-40B4-BE49-F238E27FC236}">
                  <a16:creationId xmlns:a16="http://schemas.microsoft.com/office/drawing/2014/main" id="{203B12AA-A3BD-4B7B-B036-18BB772340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48302" y="-1605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30">
              <a:extLst>
                <a:ext uri="{FF2B5EF4-FFF2-40B4-BE49-F238E27FC236}">
                  <a16:creationId xmlns:a16="http://schemas.microsoft.com/office/drawing/2014/main" id="{8B3AB77A-1475-48E6-B794-BAFBE891FF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57212" y="6003065"/>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35">
              <a:extLst>
                <a:ext uri="{FF2B5EF4-FFF2-40B4-BE49-F238E27FC236}">
                  <a16:creationId xmlns:a16="http://schemas.microsoft.com/office/drawing/2014/main" id="{799215C2-6C9A-474F-A5A4-C0B64A7F8B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97174" y="77898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25">
              <a:extLst>
                <a:ext uri="{FF2B5EF4-FFF2-40B4-BE49-F238E27FC236}">
                  <a16:creationId xmlns:a16="http://schemas.microsoft.com/office/drawing/2014/main" id="{4CE3BA64-0E28-4234-BB1F-291B79709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4155" y="647184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31">
              <a:extLst>
                <a:ext uri="{FF2B5EF4-FFF2-40B4-BE49-F238E27FC236}">
                  <a16:creationId xmlns:a16="http://schemas.microsoft.com/office/drawing/2014/main" id="{67D91C73-C376-4277-9EFD-9FD0470AD2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83078" y="625470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1">
              <a:extLst>
                <a:ext uri="{FF2B5EF4-FFF2-40B4-BE49-F238E27FC236}">
                  <a16:creationId xmlns:a16="http://schemas.microsoft.com/office/drawing/2014/main" id="{3B663AEA-3170-47F1-999C-74A61A961D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70511" y="612445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9">
              <a:extLst>
                <a:ext uri="{FF2B5EF4-FFF2-40B4-BE49-F238E27FC236}">
                  <a16:creationId xmlns:a16="http://schemas.microsoft.com/office/drawing/2014/main" id="{D1A61960-42E0-4162-9516-2A7EC18F97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56772" y="648150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70">
              <a:extLst>
                <a:ext uri="{FF2B5EF4-FFF2-40B4-BE49-F238E27FC236}">
                  <a16:creationId xmlns:a16="http://schemas.microsoft.com/office/drawing/2014/main" id="{409D0999-B4C1-4806-8388-89F9DA6CB1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67350" y="622028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85">
              <a:extLst>
                <a:ext uri="{FF2B5EF4-FFF2-40B4-BE49-F238E27FC236}">
                  <a16:creationId xmlns:a16="http://schemas.microsoft.com/office/drawing/2014/main" id="{D281BE1A-6972-4D40-B89F-7D3B35E0A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70756" y="640817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87">
              <a:extLst>
                <a:ext uri="{FF2B5EF4-FFF2-40B4-BE49-F238E27FC236}">
                  <a16:creationId xmlns:a16="http://schemas.microsoft.com/office/drawing/2014/main" id="{101325E8-3735-4D9E-AD4A-940C5B14F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58235" y="663121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03">
              <a:extLst>
                <a:ext uri="{FF2B5EF4-FFF2-40B4-BE49-F238E27FC236}">
                  <a16:creationId xmlns:a16="http://schemas.microsoft.com/office/drawing/2014/main" id="{0B6F7609-A46F-495F-ACA3-C299FBDD27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54548" y="595928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7">
              <a:extLst>
                <a:ext uri="{FF2B5EF4-FFF2-40B4-BE49-F238E27FC236}">
                  <a16:creationId xmlns:a16="http://schemas.microsoft.com/office/drawing/2014/main" id="{A0A8F5DC-6AEA-4EE6-B393-417DA1EDA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64991" y="595053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8">
              <a:extLst>
                <a:ext uri="{FF2B5EF4-FFF2-40B4-BE49-F238E27FC236}">
                  <a16:creationId xmlns:a16="http://schemas.microsoft.com/office/drawing/2014/main" id="{7EEFD3A9-D993-4A34-849E-2CC00645F7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88812" y="671921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8">
              <a:extLst>
                <a:ext uri="{FF2B5EF4-FFF2-40B4-BE49-F238E27FC236}">
                  <a16:creationId xmlns:a16="http://schemas.microsoft.com/office/drawing/2014/main" id="{35CA5C8C-D72C-482D-9453-B29DFEEE42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01441" y="848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8">
              <a:extLst>
                <a:ext uri="{FF2B5EF4-FFF2-40B4-BE49-F238E27FC236}">
                  <a16:creationId xmlns:a16="http://schemas.microsoft.com/office/drawing/2014/main" id="{9A71EDCD-24BC-4A17-9B64-DC1E2858A8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01618" y="7068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06">
              <a:extLst>
                <a:ext uri="{FF2B5EF4-FFF2-40B4-BE49-F238E27FC236}">
                  <a16:creationId xmlns:a16="http://schemas.microsoft.com/office/drawing/2014/main" id="{A50F6063-95E3-4BDF-B880-F33DCD1E2C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42638" y="603451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06">
              <a:extLst>
                <a:ext uri="{FF2B5EF4-FFF2-40B4-BE49-F238E27FC236}">
                  <a16:creationId xmlns:a16="http://schemas.microsoft.com/office/drawing/2014/main" id="{E1FA8E71-2DDE-4E51-9875-B964A69346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81244" y="668767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8">
              <a:extLst>
                <a:ext uri="{FF2B5EF4-FFF2-40B4-BE49-F238E27FC236}">
                  <a16:creationId xmlns:a16="http://schemas.microsoft.com/office/drawing/2014/main" id="{3B992048-CE4D-4C79-8265-F49ACF10D0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942" y="668396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26">
              <a:extLst>
                <a:ext uri="{FF2B5EF4-FFF2-40B4-BE49-F238E27FC236}">
                  <a16:creationId xmlns:a16="http://schemas.microsoft.com/office/drawing/2014/main" id="{0A5309F9-3D88-4474-ABD7-B61C20EEAA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484" y="136050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28">
              <a:extLst>
                <a:ext uri="{FF2B5EF4-FFF2-40B4-BE49-F238E27FC236}">
                  <a16:creationId xmlns:a16="http://schemas.microsoft.com/office/drawing/2014/main" id="{FBDEBED8-29DF-4480-8174-2215AF3ED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044" y="157501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30">
              <a:extLst>
                <a:ext uri="{FF2B5EF4-FFF2-40B4-BE49-F238E27FC236}">
                  <a16:creationId xmlns:a16="http://schemas.microsoft.com/office/drawing/2014/main" id="{3444EF1F-615A-46FF-ABD9-F8C3E27AF1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6294" y="111811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43">
              <a:extLst>
                <a:ext uri="{FF2B5EF4-FFF2-40B4-BE49-F238E27FC236}">
                  <a16:creationId xmlns:a16="http://schemas.microsoft.com/office/drawing/2014/main" id="{47063C05-57F6-44CA-9FD0-6206D1A0C4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0286" y="82600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51">
              <a:extLst>
                <a:ext uri="{FF2B5EF4-FFF2-40B4-BE49-F238E27FC236}">
                  <a16:creationId xmlns:a16="http://schemas.microsoft.com/office/drawing/2014/main" id="{73C07EAB-D311-4701-AF3F-FB2F55FEC8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255" y="980422"/>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52">
              <a:extLst>
                <a:ext uri="{FF2B5EF4-FFF2-40B4-BE49-F238E27FC236}">
                  <a16:creationId xmlns:a16="http://schemas.microsoft.com/office/drawing/2014/main" id="{26072D6D-FE3B-47A4-8F9D-711D9F617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4608" y="351433"/>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53">
              <a:extLst>
                <a:ext uri="{FF2B5EF4-FFF2-40B4-BE49-F238E27FC236}">
                  <a16:creationId xmlns:a16="http://schemas.microsoft.com/office/drawing/2014/main" id="{0FAA55A3-30BC-408E-8D76-63F4A114E3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1226" y="1279031"/>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54">
              <a:extLst>
                <a:ext uri="{FF2B5EF4-FFF2-40B4-BE49-F238E27FC236}">
                  <a16:creationId xmlns:a16="http://schemas.microsoft.com/office/drawing/2014/main" id="{94A75CDE-F5FD-4343-800E-D6683426D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2064" y="54816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55">
              <a:extLst>
                <a:ext uri="{FF2B5EF4-FFF2-40B4-BE49-F238E27FC236}">
                  <a16:creationId xmlns:a16="http://schemas.microsoft.com/office/drawing/2014/main" id="{BDB3210B-EBD6-49C4-B615-F17B281B02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1201" y="158782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56">
              <a:extLst>
                <a:ext uri="{FF2B5EF4-FFF2-40B4-BE49-F238E27FC236}">
                  <a16:creationId xmlns:a16="http://schemas.microsoft.com/office/drawing/2014/main" id="{D85BCAD4-3F0F-401D-8253-E514BE040D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97" y="2417862"/>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57">
              <a:extLst>
                <a:ext uri="{FF2B5EF4-FFF2-40B4-BE49-F238E27FC236}">
                  <a16:creationId xmlns:a16="http://schemas.microsoft.com/office/drawing/2014/main" id="{176EC456-36D0-4751-86EE-E8E5D48EB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350" y="17975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59">
              <a:extLst>
                <a:ext uri="{FF2B5EF4-FFF2-40B4-BE49-F238E27FC236}">
                  <a16:creationId xmlns:a16="http://schemas.microsoft.com/office/drawing/2014/main" id="{E6CC98B0-1624-48FE-98C5-66620ECF7D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1148" y="18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60">
              <a:extLst>
                <a:ext uri="{FF2B5EF4-FFF2-40B4-BE49-F238E27FC236}">
                  <a16:creationId xmlns:a16="http://schemas.microsoft.com/office/drawing/2014/main" id="{8D98D9B3-C3C3-42B4-A836-2FDAAF9F24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2031" y="2027365"/>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61">
              <a:extLst>
                <a:ext uri="{FF2B5EF4-FFF2-40B4-BE49-F238E27FC236}">
                  <a16:creationId xmlns:a16="http://schemas.microsoft.com/office/drawing/2014/main" id="{A203AABB-A7B2-4544-88FB-2DB3A7CCC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8086" y="2261725"/>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78">
              <a:extLst>
                <a:ext uri="{FF2B5EF4-FFF2-40B4-BE49-F238E27FC236}">
                  <a16:creationId xmlns:a16="http://schemas.microsoft.com/office/drawing/2014/main" id="{680D5D17-AC96-4E0F-ADB9-FCE1FF4CE7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90015" y="68643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84">
              <a:extLst>
                <a:ext uri="{FF2B5EF4-FFF2-40B4-BE49-F238E27FC236}">
                  <a16:creationId xmlns:a16="http://schemas.microsoft.com/office/drawing/2014/main" id="{BF0C7978-F9E2-4005-9574-15B3FB5538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71505" y="48184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86">
              <a:extLst>
                <a:ext uri="{FF2B5EF4-FFF2-40B4-BE49-F238E27FC236}">
                  <a16:creationId xmlns:a16="http://schemas.microsoft.com/office/drawing/2014/main" id="{9CC06248-C521-4E65-9620-07D06F8933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38631" y="17805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06">
              <a:extLst>
                <a:ext uri="{FF2B5EF4-FFF2-40B4-BE49-F238E27FC236}">
                  <a16:creationId xmlns:a16="http://schemas.microsoft.com/office/drawing/2014/main" id="{705B6C10-6A43-4BBE-A52C-DC2DAECAF1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7173" y="55445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10">
              <a:extLst>
                <a:ext uri="{FF2B5EF4-FFF2-40B4-BE49-F238E27FC236}">
                  <a16:creationId xmlns:a16="http://schemas.microsoft.com/office/drawing/2014/main" id="{5BA4A0DD-7264-46BB-8644-3C50941C9A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94897" y="30662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12">
              <a:extLst>
                <a:ext uri="{FF2B5EF4-FFF2-40B4-BE49-F238E27FC236}">
                  <a16:creationId xmlns:a16="http://schemas.microsoft.com/office/drawing/2014/main" id="{B452AC30-E9F4-4529-BD6E-5ADCDA5339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7692" y="77136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23">
              <a:extLst>
                <a:ext uri="{FF2B5EF4-FFF2-40B4-BE49-F238E27FC236}">
                  <a16:creationId xmlns:a16="http://schemas.microsoft.com/office/drawing/2014/main" id="{68EDA7F2-4EE5-4AEC-A504-CB08F6B9A7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76609" y="179025"/>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30">
              <a:extLst>
                <a:ext uri="{FF2B5EF4-FFF2-40B4-BE49-F238E27FC236}">
                  <a16:creationId xmlns:a16="http://schemas.microsoft.com/office/drawing/2014/main" id="{5E189D22-8F54-46F8-9611-4F1FCC31B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9830" y="468274"/>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35">
              <a:extLst>
                <a:ext uri="{FF2B5EF4-FFF2-40B4-BE49-F238E27FC236}">
                  <a16:creationId xmlns:a16="http://schemas.microsoft.com/office/drawing/2014/main" id="{B761794A-7FCE-4DAA-B710-803CA99FAA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31853" y="74814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9">
              <a:extLst>
                <a:ext uri="{FF2B5EF4-FFF2-40B4-BE49-F238E27FC236}">
                  <a16:creationId xmlns:a16="http://schemas.microsoft.com/office/drawing/2014/main" id="{EC77E2DE-CC58-4107-A404-885D2613A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5662" y="449523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1">
              <a:extLst>
                <a:ext uri="{FF2B5EF4-FFF2-40B4-BE49-F238E27FC236}">
                  <a16:creationId xmlns:a16="http://schemas.microsoft.com/office/drawing/2014/main" id="{0E497A22-C9CB-4ADE-AE43-9E6768B22B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224" y="4232971"/>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7">
              <a:extLst>
                <a:ext uri="{FF2B5EF4-FFF2-40B4-BE49-F238E27FC236}">
                  <a16:creationId xmlns:a16="http://schemas.microsoft.com/office/drawing/2014/main" id="{DE603ADB-B4D2-4A70-B88F-260F1D318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1618" y="538723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21">
              <a:extLst>
                <a:ext uri="{FF2B5EF4-FFF2-40B4-BE49-F238E27FC236}">
                  <a16:creationId xmlns:a16="http://schemas.microsoft.com/office/drawing/2014/main" id="{C2878743-161E-4A64-8B65-B4FCBF7B1B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6553" y="5648994"/>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25">
              <a:extLst>
                <a:ext uri="{FF2B5EF4-FFF2-40B4-BE49-F238E27FC236}">
                  <a16:creationId xmlns:a16="http://schemas.microsoft.com/office/drawing/2014/main" id="{2A12C28B-23E2-44A5-ADB5-361EA98476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344" y="6419812"/>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29">
              <a:extLst>
                <a:ext uri="{FF2B5EF4-FFF2-40B4-BE49-F238E27FC236}">
                  <a16:creationId xmlns:a16="http://schemas.microsoft.com/office/drawing/2014/main" id="{0C654FE1-36CF-4690-9309-DABBF02F3B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250" y="593709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32">
              <a:extLst>
                <a:ext uri="{FF2B5EF4-FFF2-40B4-BE49-F238E27FC236}">
                  <a16:creationId xmlns:a16="http://schemas.microsoft.com/office/drawing/2014/main" id="{69778DD7-B38B-4E4F-8202-45BA1DC3B4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0131" y="3326177"/>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33">
              <a:extLst>
                <a:ext uri="{FF2B5EF4-FFF2-40B4-BE49-F238E27FC236}">
                  <a16:creationId xmlns:a16="http://schemas.microsoft.com/office/drawing/2014/main" id="{BD9887A7-6930-4D93-9DFD-01CA3CFB84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265" y="438300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34">
              <a:extLst>
                <a:ext uri="{FF2B5EF4-FFF2-40B4-BE49-F238E27FC236}">
                  <a16:creationId xmlns:a16="http://schemas.microsoft.com/office/drawing/2014/main" id="{4052AE48-583B-48C9-A247-060CA2896F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5154" y="5388027"/>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35">
              <a:extLst>
                <a:ext uri="{FF2B5EF4-FFF2-40B4-BE49-F238E27FC236}">
                  <a16:creationId xmlns:a16="http://schemas.microsoft.com/office/drawing/2014/main" id="{9FD5A422-7830-4B7A-A2ED-CA92A12C93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868" y="456110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36">
              <a:extLst>
                <a:ext uri="{FF2B5EF4-FFF2-40B4-BE49-F238E27FC236}">
                  <a16:creationId xmlns:a16="http://schemas.microsoft.com/office/drawing/2014/main" id="{F9916F67-3F6A-4C0C-A067-87AF502B9B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1763" y="6012094"/>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37">
              <a:extLst>
                <a:ext uri="{FF2B5EF4-FFF2-40B4-BE49-F238E27FC236}">
                  <a16:creationId xmlns:a16="http://schemas.microsoft.com/office/drawing/2014/main" id="{F0CE1BEA-482A-497E-B5E5-8285D2A281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3529" y="3090237"/>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38">
              <a:extLst>
                <a:ext uri="{FF2B5EF4-FFF2-40B4-BE49-F238E27FC236}">
                  <a16:creationId xmlns:a16="http://schemas.microsoft.com/office/drawing/2014/main" id="{183BC246-BF63-4530-91A0-7BC015C6FC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1440" y="4865727"/>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39">
              <a:extLst>
                <a:ext uri="{FF2B5EF4-FFF2-40B4-BE49-F238E27FC236}">
                  <a16:creationId xmlns:a16="http://schemas.microsoft.com/office/drawing/2014/main" id="{9377B4B9-6ED2-4872-9CFB-829BA2BEB4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953" y="5048361"/>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40">
              <a:extLst>
                <a:ext uri="{FF2B5EF4-FFF2-40B4-BE49-F238E27FC236}">
                  <a16:creationId xmlns:a16="http://schemas.microsoft.com/office/drawing/2014/main" id="{0247E12E-39D9-4F0A-9185-30B9196F1F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8512" y="2628155"/>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41">
              <a:extLst>
                <a:ext uri="{FF2B5EF4-FFF2-40B4-BE49-F238E27FC236}">
                  <a16:creationId xmlns:a16="http://schemas.microsoft.com/office/drawing/2014/main" id="{BFEB6B5F-CFDA-4E9B-9679-E2FE14DCCD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1763" y="6244102"/>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42">
              <a:extLst>
                <a:ext uri="{FF2B5EF4-FFF2-40B4-BE49-F238E27FC236}">
                  <a16:creationId xmlns:a16="http://schemas.microsoft.com/office/drawing/2014/main" id="{C7748D9D-4952-4BDA-A2D2-79CCCEBF3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931" y="5562118"/>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44">
              <a:extLst>
                <a:ext uri="{FF2B5EF4-FFF2-40B4-BE49-F238E27FC236}">
                  <a16:creationId xmlns:a16="http://schemas.microsoft.com/office/drawing/2014/main" id="{EEB14017-87F5-46EA-991E-69B78C60FD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721" y="404624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45">
              <a:extLst>
                <a:ext uri="{FF2B5EF4-FFF2-40B4-BE49-F238E27FC236}">
                  <a16:creationId xmlns:a16="http://schemas.microsoft.com/office/drawing/2014/main" id="{0289F161-F1B2-45F1-9E6E-79B9FB2CD8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1570" y="580207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46">
              <a:extLst>
                <a:ext uri="{FF2B5EF4-FFF2-40B4-BE49-F238E27FC236}">
                  <a16:creationId xmlns:a16="http://schemas.microsoft.com/office/drawing/2014/main" id="{22AEAE03-AEFB-44B9-84C4-4108C54D95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871" y="286077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47">
              <a:extLst>
                <a:ext uri="{FF2B5EF4-FFF2-40B4-BE49-F238E27FC236}">
                  <a16:creationId xmlns:a16="http://schemas.microsoft.com/office/drawing/2014/main" id="{AC29BBAF-F380-49E2-A981-6892986B86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8774" y="3815119"/>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48">
              <a:extLst>
                <a:ext uri="{FF2B5EF4-FFF2-40B4-BE49-F238E27FC236}">
                  <a16:creationId xmlns:a16="http://schemas.microsoft.com/office/drawing/2014/main" id="{AA66B5C6-6339-49B7-B4DD-55A23AE244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031" y="35816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49">
              <a:extLst>
                <a:ext uri="{FF2B5EF4-FFF2-40B4-BE49-F238E27FC236}">
                  <a16:creationId xmlns:a16="http://schemas.microsoft.com/office/drawing/2014/main" id="{914C6C7D-5E58-4233-8DDA-A30F9CCCDB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2645" y="6473317"/>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70">
              <a:extLst>
                <a:ext uri="{FF2B5EF4-FFF2-40B4-BE49-F238E27FC236}">
                  <a16:creationId xmlns:a16="http://schemas.microsoft.com/office/drawing/2014/main" id="{F714D64F-6362-4339-A494-157C35F1B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6386" y="621209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85">
              <a:extLst>
                <a:ext uri="{FF2B5EF4-FFF2-40B4-BE49-F238E27FC236}">
                  <a16:creationId xmlns:a16="http://schemas.microsoft.com/office/drawing/2014/main" id="{291AFE89-581C-4100-9E75-FBFE3B3CAA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9792" y="6399989"/>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87">
              <a:extLst>
                <a:ext uri="{FF2B5EF4-FFF2-40B4-BE49-F238E27FC236}">
                  <a16:creationId xmlns:a16="http://schemas.microsoft.com/office/drawing/2014/main" id="{AD4A100C-BD8A-47B9-98DF-A89593D4B8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7271" y="6623023"/>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03">
              <a:extLst>
                <a:ext uri="{FF2B5EF4-FFF2-40B4-BE49-F238E27FC236}">
                  <a16:creationId xmlns:a16="http://schemas.microsoft.com/office/drawing/2014/main" id="{67CF13AE-D393-4F1F-A0D4-CB4EF09D64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94074" y="6089438"/>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17">
              <a:extLst>
                <a:ext uri="{FF2B5EF4-FFF2-40B4-BE49-F238E27FC236}">
                  <a16:creationId xmlns:a16="http://schemas.microsoft.com/office/drawing/2014/main" id="{1C40F757-52FD-4397-8D3B-BAAE3CAA85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94027" y="594234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18">
              <a:extLst>
                <a:ext uri="{FF2B5EF4-FFF2-40B4-BE49-F238E27FC236}">
                  <a16:creationId xmlns:a16="http://schemas.microsoft.com/office/drawing/2014/main" id="{AFB44554-A46E-4ABF-985F-9F1373F4F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3786" y="6654259"/>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19">
              <a:extLst>
                <a:ext uri="{FF2B5EF4-FFF2-40B4-BE49-F238E27FC236}">
                  <a16:creationId xmlns:a16="http://schemas.microsoft.com/office/drawing/2014/main" id="{9D73DFC7-DA1B-4BB7-BEED-58964E7C4C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8876" y="6385847"/>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id="{7A79C604-3A80-4307-8135-1E598DE8D6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55363" y="6524517"/>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44">
              <a:extLst>
                <a:ext uri="{FF2B5EF4-FFF2-40B4-BE49-F238E27FC236}">
                  <a16:creationId xmlns:a16="http://schemas.microsoft.com/office/drawing/2014/main" id="{4BA84D6B-68D3-4CB8-B469-DE762E2A85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38961" y="597228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45">
              <a:extLst>
                <a:ext uri="{FF2B5EF4-FFF2-40B4-BE49-F238E27FC236}">
                  <a16:creationId xmlns:a16="http://schemas.microsoft.com/office/drawing/2014/main" id="{7E545DE1-7FB2-4352-B269-221E9F9B0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34532" y="626399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8">
              <a:extLst>
                <a:ext uri="{FF2B5EF4-FFF2-40B4-BE49-F238E27FC236}">
                  <a16:creationId xmlns:a16="http://schemas.microsoft.com/office/drawing/2014/main" id="{0C828C7E-B8E1-49AA-B347-6718A2E594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61075" y="671375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8">
              <a:extLst>
                <a:ext uri="{FF2B5EF4-FFF2-40B4-BE49-F238E27FC236}">
                  <a16:creationId xmlns:a16="http://schemas.microsoft.com/office/drawing/2014/main" id="{C9F0AA56-EBC6-4DFF-B579-0C273C4EC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2671" y="-3110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8">
              <a:extLst>
                <a:ext uri="{FF2B5EF4-FFF2-40B4-BE49-F238E27FC236}">
                  <a16:creationId xmlns:a16="http://schemas.microsoft.com/office/drawing/2014/main" id="{525179BD-87FA-498D-B2FA-1D9E181B49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0654" y="6250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06">
              <a:extLst>
                <a:ext uri="{FF2B5EF4-FFF2-40B4-BE49-F238E27FC236}">
                  <a16:creationId xmlns:a16="http://schemas.microsoft.com/office/drawing/2014/main" id="{E2B5DFEF-C92E-4975-982C-D4504C5464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1807" y="2746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106">
              <a:extLst>
                <a:ext uri="{FF2B5EF4-FFF2-40B4-BE49-F238E27FC236}">
                  <a16:creationId xmlns:a16="http://schemas.microsoft.com/office/drawing/2014/main" id="{5D39FC93-96CA-4E79-A082-390E743AB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8712" y="673212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49">
              <a:extLst>
                <a:ext uri="{FF2B5EF4-FFF2-40B4-BE49-F238E27FC236}">
                  <a16:creationId xmlns:a16="http://schemas.microsoft.com/office/drawing/2014/main" id="{59433BE7-B138-4615-8446-988E3A0D0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26409" y="6022393"/>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79">
              <a:extLst>
                <a:ext uri="{FF2B5EF4-FFF2-40B4-BE49-F238E27FC236}">
                  <a16:creationId xmlns:a16="http://schemas.microsoft.com/office/drawing/2014/main" id="{AC55C102-8DA9-4DED-8CC8-68BB989D4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35591" y="57651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8">
              <a:extLst>
                <a:ext uri="{FF2B5EF4-FFF2-40B4-BE49-F238E27FC236}">
                  <a16:creationId xmlns:a16="http://schemas.microsoft.com/office/drawing/2014/main" id="{19B613BA-F30F-4698-BA0F-4226411C4D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86571" y="606824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
              <a:extLst>
                <a:ext uri="{FF2B5EF4-FFF2-40B4-BE49-F238E27FC236}">
                  <a16:creationId xmlns:a16="http://schemas.microsoft.com/office/drawing/2014/main" id="{59A74170-99E7-46E2-9894-5C333A3B3A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3793" y="59844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18">
              <a:extLst>
                <a:ext uri="{FF2B5EF4-FFF2-40B4-BE49-F238E27FC236}">
                  <a16:creationId xmlns:a16="http://schemas.microsoft.com/office/drawing/2014/main" id="{04D535B9-FCF5-4E7A-8947-FCDAA566E5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64599" y="82171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9" name="Freeform 40">
            <a:extLst>
              <a:ext uri="{FF2B5EF4-FFF2-40B4-BE49-F238E27FC236}">
                <a16:creationId xmlns:a16="http://schemas.microsoft.com/office/drawing/2014/main" id="{37C2AB3F-01D0-4939-889E-F4B0574F8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29331" y="3549975"/>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4" name="Diagramme 3">
            <a:extLst>
              <a:ext uri="{FF2B5EF4-FFF2-40B4-BE49-F238E27FC236}">
                <a16:creationId xmlns:a16="http://schemas.microsoft.com/office/drawing/2014/main" id="{389DD478-7BF1-0BD5-AFA2-2E58AD05FDC1}"/>
              </a:ext>
            </a:extLst>
          </p:cNvPr>
          <p:cNvGraphicFramePr/>
          <p:nvPr>
            <p:extLst>
              <p:ext uri="{D42A27DB-BD31-4B8C-83A1-F6EECF244321}">
                <p14:modId xmlns:p14="http://schemas.microsoft.com/office/powerpoint/2010/main" val="3815127215"/>
              </p:ext>
            </p:extLst>
          </p:nvPr>
        </p:nvGraphicFramePr>
        <p:xfrm>
          <a:off x="3977641" y="884438"/>
          <a:ext cx="7761394" cy="5089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2472478"/>
      </p:ext>
    </p:extLst>
  </p:cSld>
  <p:clrMapOvr>
    <a:masterClrMapping/>
  </p:clrMapOvr>
  <mc:AlternateContent xmlns:mc="http://schemas.openxmlformats.org/markup-compatibility/2006" xmlns:p14="http://schemas.microsoft.com/office/powerpoint/2010/main">
    <mc:Choice Requires="p14">
      <p:transition spd="slow" p14:dur="2000" advClick="0" advTm="20000">
        <p:push dir="u"/>
      </p:transition>
    </mc:Choice>
    <mc:Fallback xmlns="">
      <p:transition spd="slow" advClick="0" advTm="20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8" presetClass="entr" presetSubtype="12" fill="hold" grpId="0" nodeType="afterEffect">
                                  <p:stCondLst>
                                    <p:cond delay="0"/>
                                  </p:stCondLst>
                                  <p:childTnLst>
                                    <p:set>
                                      <p:cBhvr>
                                        <p:cTn id="12" dur="1" fill="hold">
                                          <p:stCondLst>
                                            <p:cond delay="0"/>
                                          </p:stCondLst>
                                        </p:cTn>
                                        <p:tgtEl>
                                          <p:spTgt spid="4">
                                            <p:graphicEl>
                                              <a:dgm id="{9D51EA5F-CF74-C543-8ED7-FB5F88C68482}"/>
                                            </p:graphicEl>
                                          </p:spTgt>
                                        </p:tgtEl>
                                        <p:attrNameLst>
                                          <p:attrName>style.visibility</p:attrName>
                                        </p:attrNameLst>
                                      </p:cBhvr>
                                      <p:to>
                                        <p:strVal val="visible"/>
                                      </p:to>
                                    </p:set>
                                    <p:animEffect transition="in" filter="strips(downLeft)">
                                      <p:cBhvr>
                                        <p:cTn id="13" dur="1000"/>
                                        <p:tgtEl>
                                          <p:spTgt spid="4">
                                            <p:graphicEl>
                                              <a:dgm id="{9D51EA5F-CF74-C543-8ED7-FB5F88C68482}"/>
                                            </p:graphicEl>
                                          </p:spTgt>
                                        </p:tgtEl>
                                      </p:cBhvr>
                                    </p:animEffect>
                                  </p:childTnLst>
                                </p:cTn>
                              </p:par>
                            </p:childTnLst>
                          </p:cTn>
                        </p:par>
                        <p:par>
                          <p:cTn id="14" fill="hold">
                            <p:stCondLst>
                              <p:cond delay="3000"/>
                            </p:stCondLst>
                            <p:childTnLst>
                              <p:par>
                                <p:cTn id="15" presetID="18" presetClass="entr" presetSubtype="12" fill="hold" grpId="0" nodeType="afterEffect">
                                  <p:stCondLst>
                                    <p:cond delay="0"/>
                                  </p:stCondLst>
                                  <p:childTnLst>
                                    <p:set>
                                      <p:cBhvr>
                                        <p:cTn id="16" dur="1" fill="hold">
                                          <p:stCondLst>
                                            <p:cond delay="0"/>
                                          </p:stCondLst>
                                        </p:cTn>
                                        <p:tgtEl>
                                          <p:spTgt spid="4">
                                            <p:graphicEl>
                                              <a:dgm id="{88D5C602-EA9D-7C4B-83F0-A86CC4A3BD1F}"/>
                                            </p:graphicEl>
                                          </p:spTgt>
                                        </p:tgtEl>
                                        <p:attrNameLst>
                                          <p:attrName>style.visibility</p:attrName>
                                        </p:attrNameLst>
                                      </p:cBhvr>
                                      <p:to>
                                        <p:strVal val="visible"/>
                                      </p:to>
                                    </p:set>
                                    <p:animEffect transition="in" filter="strips(downLeft)">
                                      <p:cBhvr>
                                        <p:cTn id="17" dur="1000"/>
                                        <p:tgtEl>
                                          <p:spTgt spid="4">
                                            <p:graphicEl>
                                              <a:dgm id="{88D5C602-EA9D-7C4B-83F0-A86CC4A3BD1F}"/>
                                            </p:graphicEl>
                                          </p:spTgt>
                                        </p:tgtEl>
                                      </p:cBhvr>
                                    </p:animEffect>
                                  </p:childTnLst>
                                </p:cTn>
                              </p:par>
                            </p:childTnLst>
                          </p:cTn>
                        </p:par>
                        <p:par>
                          <p:cTn id="18" fill="hold">
                            <p:stCondLst>
                              <p:cond delay="4000"/>
                            </p:stCondLst>
                            <p:childTnLst>
                              <p:par>
                                <p:cTn id="19" presetID="18" presetClass="entr" presetSubtype="12" fill="hold" grpId="0" nodeType="afterEffect">
                                  <p:stCondLst>
                                    <p:cond delay="0"/>
                                  </p:stCondLst>
                                  <p:childTnLst>
                                    <p:set>
                                      <p:cBhvr>
                                        <p:cTn id="20" dur="1" fill="hold">
                                          <p:stCondLst>
                                            <p:cond delay="0"/>
                                          </p:stCondLst>
                                        </p:cTn>
                                        <p:tgtEl>
                                          <p:spTgt spid="4">
                                            <p:graphicEl>
                                              <a:dgm id="{69F99DCA-11DA-2645-9025-5A3AEFFCF1A8}"/>
                                            </p:graphicEl>
                                          </p:spTgt>
                                        </p:tgtEl>
                                        <p:attrNameLst>
                                          <p:attrName>style.visibility</p:attrName>
                                        </p:attrNameLst>
                                      </p:cBhvr>
                                      <p:to>
                                        <p:strVal val="visible"/>
                                      </p:to>
                                    </p:set>
                                    <p:animEffect transition="in" filter="strips(downLeft)">
                                      <p:cBhvr>
                                        <p:cTn id="21" dur="1000"/>
                                        <p:tgtEl>
                                          <p:spTgt spid="4">
                                            <p:graphicEl>
                                              <a:dgm id="{69F99DCA-11DA-2645-9025-5A3AEFFCF1A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F85FAEC-0337-9C3F-CAA0-34246E6BD82C}"/>
              </a:ext>
            </a:extLst>
          </p:cNvPr>
          <p:cNvSpPr>
            <a:spLocks noGrp="1"/>
          </p:cNvSpPr>
          <p:nvPr>
            <p:ph type="title"/>
          </p:nvPr>
        </p:nvSpPr>
        <p:spPr>
          <a:xfrm>
            <a:off x="1424467" y="144426"/>
            <a:ext cx="9343065" cy="1356537"/>
          </a:xfrm>
        </p:spPr>
        <p:txBody>
          <a:bodyPr>
            <a:normAutofit/>
          </a:bodyPr>
          <a:lstStyle/>
          <a:p>
            <a:pPr algn="ctr"/>
            <a:r>
              <a:rPr lang="fr-PF" sz="4800" u="sng" dirty="0"/>
              <a:t>Thème 4 : Temps et Risque.</a:t>
            </a:r>
          </a:p>
        </p:txBody>
      </p:sp>
      <p:graphicFrame>
        <p:nvGraphicFramePr>
          <p:cNvPr id="4" name="Diagramme 3">
            <a:extLst>
              <a:ext uri="{FF2B5EF4-FFF2-40B4-BE49-F238E27FC236}">
                <a16:creationId xmlns:a16="http://schemas.microsoft.com/office/drawing/2014/main" id="{389DD478-7BF1-0BD5-AFA2-2E58AD05FDC1}"/>
              </a:ext>
            </a:extLst>
          </p:cNvPr>
          <p:cNvGraphicFramePr/>
          <p:nvPr>
            <p:extLst>
              <p:ext uri="{D42A27DB-BD31-4B8C-83A1-F6EECF244321}">
                <p14:modId xmlns:p14="http://schemas.microsoft.com/office/powerpoint/2010/main" val="1849604349"/>
              </p:ext>
            </p:extLst>
          </p:nvPr>
        </p:nvGraphicFramePr>
        <p:xfrm>
          <a:off x="571500" y="1569720"/>
          <a:ext cx="11049000" cy="4777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7973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0">
        <p159:morph option="byObject"/>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25" presetClass="entr" presetSubtype="0" fill="hold" grpId="0" nodeType="afterEffect">
                                  <p:stCondLst>
                                    <p:cond delay="0"/>
                                  </p:stCondLst>
                                  <p:childTnLst>
                                    <p:set>
                                      <p:cBhvr>
                                        <p:cTn id="10" dur="1" fill="hold">
                                          <p:stCondLst>
                                            <p:cond delay="0"/>
                                          </p:stCondLst>
                                        </p:cTn>
                                        <p:tgtEl>
                                          <p:spTgt spid="4">
                                            <p:graphicEl>
                                              <a:dgm id="{F1B7FAF0-F044-374D-BC03-6365C9229927}"/>
                                            </p:graphicEl>
                                          </p:spTgt>
                                        </p:tgtEl>
                                        <p:attrNameLst>
                                          <p:attrName>style.visibility</p:attrName>
                                        </p:attrNameLst>
                                      </p:cBhvr>
                                      <p:to>
                                        <p:strVal val="visible"/>
                                      </p:to>
                                    </p:set>
                                    <p:anim calcmode="lin" valueType="num">
                                      <p:cBhvr>
                                        <p:cTn id="11" dur="500" decel="50000" fill="hold">
                                          <p:stCondLst>
                                            <p:cond delay="0"/>
                                          </p:stCondLst>
                                        </p:cTn>
                                        <p:tgtEl>
                                          <p:spTgt spid="4">
                                            <p:graphicEl>
                                              <a:dgm id="{F1B7FAF0-F044-374D-BC03-6365C9229927}"/>
                                            </p:graphic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4">
                                            <p:graphicEl>
                                              <a:dgm id="{F1B7FAF0-F044-374D-BC03-6365C9229927}"/>
                                            </p:graphic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
                                            <p:graphicEl>
                                              <a:dgm id="{F1B7FAF0-F044-374D-BC03-6365C9229927}"/>
                                            </p:graphicEl>
                                          </p:spTgt>
                                        </p:tgtEl>
                                        <p:attrNameLst>
                                          <p:attrName>ppt_w</p:attrName>
                                        </p:attrNameLst>
                                      </p:cBhvr>
                                      <p:tavLst>
                                        <p:tav tm="0">
                                          <p:val>
                                            <p:strVal val="#ppt_w*.05"/>
                                          </p:val>
                                        </p:tav>
                                        <p:tav tm="100000">
                                          <p:val>
                                            <p:strVal val="#ppt_w"/>
                                          </p:val>
                                        </p:tav>
                                      </p:tavLst>
                                    </p:anim>
                                    <p:anim calcmode="lin" valueType="num">
                                      <p:cBhvr>
                                        <p:cTn id="14" dur="1000" fill="hold"/>
                                        <p:tgtEl>
                                          <p:spTgt spid="4">
                                            <p:graphicEl>
                                              <a:dgm id="{F1B7FAF0-F044-374D-BC03-6365C9229927}"/>
                                            </p:graphic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
                                            <p:graphicEl>
                                              <a:dgm id="{F1B7FAF0-F044-374D-BC03-6365C9229927}"/>
                                            </p:graphic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
                                            <p:graphicEl>
                                              <a:dgm id="{F1B7FAF0-F044-374D-BC03-6365C9229927}"/>
                                            </p:graphic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
                                            <p:graphicEl>
                                              <a:dgm id="{F1B7FAF0-F044-374D-BC03-6365C9229927}"/>
                                            </p:graphic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4">
                                            <p:graphicEl>
                                              <a:dgm id="{F1B7FAF0-F044-374D-BC03-6365C9229927}"/>
                                            </p:graphicEl>
                                          </p:spTgt>
                                        </p:tgtEl>
                                      </p:cBhvr>
                                    </p:animEffect>
                                  </p:childTnLst>
                                </p:cTn>
                              </p:par>
                            </p:childTnLst>
                          </p:cTn>
                        </p:par>
                        <p:par>
                          <p:cTn id="19" fill="hold">
                            <p:stCondLst>
                              <p:cond delay="3000"/>
                            </p:stCondLst>
                            <p:childTnLst>
                              <p:par>
                                <p:cTn id="20" presetID="25" presetClass="entr" presetSubtype="0" fill="hold" grpId="0" nodeType="afterEffect">
                                  <p:stCondLst>
                                    <p:cond delay="0"/>
                                  </p:stCondLst>
                                  <p:childTnLst>
                                    <p:set>
                                      <p:cBhvr>
                                        <p:cTn id="21" dur="1" fill="hold">
                                          <p:stCondLst>
                                            <p:cond delay="0"/>
                                          </p:stCondLst>
                                        </p:cTn>
                                        <p:tgtEl>
                                          <p:spTgt spid="4">
                                            <p:graphicEl>
                                              <a:dgm id="{2B77D595-2DE7-334E-B1DA-22EC77E6FA2A}"/>
                                            </p:graphicEl>
                                          </p:spTgt>
                                        </p:tgtEl>
                                        <p:attrNameLst>
                                          <p:attrName>style.visibility</p:attrName>
                                        </p:attrNameLst>
                                      </p:cBhvr>
                                      <p:to>
                                        <p:strVal val="visible"/>
                                      </p:to>
                                    </p:set>
                                    <p:anim calcmode="lin" valueType="num">
                                      <p:cBhvr>
                                        <p:cTn id="22" dur="500" decel="50000" fill="hold">
                                          <p:stCondLst>
                                            <p:cond delay="0"/>
                                          </p:stCondLst>
                                        </p:cTn>
                                        <p:tgtEl>
                                          <p:spTgt spid="4">
                                            <p:graphicEl>
                                              <a:dgm id="{2B77D595-2DE7-334E-B1DA-22EC77E6FA2A}"/>
                                            </p:graphic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
                                            <p:graphicEl>
                                              <a:dgm id="{2B77D595-2DE7-334E-B1DA-22EC77E6FA2A}"/>
                                            </p:graphic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
                                            <p:graphicEl>
                                              <a:dgm id="{2B77D595-2DE7-334E-B1DA-22EC77E6FA2A}"/>
                                            </p:graphicEl>
                                          </p:spTgt>
                                        </p:tgtEl>
                                        <p:attrNameLst>
                                          <p:attrName>ppt_w</p:attrName>
                                        </p:attrNameLst>
                                      </p:cBhvr>
                                      <p:tavLst>
                                        <p:tav tm="0">
                                          <p:val>
                                            <p:strVal val="#ppt_w*.05"/>
                                          </p:val>
                                        </p:tav>
                                        <p:tav tm="100000">
                                          <p:val>
                                            <p:strVal val="#ppt_w"/>
                                          </p:val>
                                        </p:tav>
                                      </p:tavLst>
                                    </p:anim>
                                    <p:anim calcmode="lin" valueType="num">
                                      <p:cBhvr>
                                        <p:cTn id="25" dur="1000" fill="hold"/>
                                        <p:tgtEl>
                                          <p:spTgt spid="4">
                                            <p:graphicEl>
                                              <a:dgm id="{2B77D595-2DE7-334E-B1DA-22EC77E6FA2A}"/>
                                            </p:graphic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
                                            <p:graphicEl>
                                              <a:dgm id="{2B77D595-2DE7-334E-B1DA-22EC77E6FA2A}"/>
                                            </p:graphic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
                                            <p:graphicEl>
                                              <a:dgm id="{2B77D595-2DE7-334E-B1DA-22EC77E6FA2A}"/>
                                            </p:graphic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
                                            <p:graphicEl>
                                              <a:dgm id="{2B77D595-2DE7-334E-B1DA-22EC77E6FA2A}"/>
                                            </p:graphic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
                                            <p:graphicEl>
                                              <a:dgm id="{2B77D595-2DE7-334E-B1DA-22EC77E6FA2A}"/>
                                            </p:graphicEl>
                                          </p:spTgt>
                                        </p:tgtEl>
                                      </p:cBhvr>
                                    </p:animEffect>
                                  </p:childTnLst>
                                </p:cTn>
                              </p:par>
                            </p:childTnLst>
                          </p:cTn>
                        </p:par>
                        <p:par>
                          <p:cTn id="30" fill="hold">
                            <p:stCondLst>
                              <p:cond delay="4000"/>
                            </p:stCondLst>
                            <p:childTnLst>
                              <p:par>
                                <p:cTn id="31" presetID="25" presetClass="entr" presetSubtype="0" fill="hold" grpId="0" nodeType="afterEffect">
                                  <p:stCondLst>
                                    <p:cond delay="0"/>
                                  </p:stCondLst>
                                  <p:childTnLst>
                                    <p:set>
                                      <p:cBhvr>
                                        <p:cTn id="32" dur="1" fill="hold">
                                          <p:stCondLst>
                                            <p:cond delay="0"/>
                                          </p:stCondLst>
                                        </p:cTn>
                                        <p:tgtEl>
                                          <p:spTgt spid="4">
                                            <p:graphicEl>
                                              <a:dgm id="{47891315-C833-9948-9DC3-0BDF557D9CC9}"/>
                                            </p:graphicEl>
                                          </p:spTgt>
                                        </p:tgtEl>
                                        <p:attrNameLst>
                                          <p:attrName>style.visibility</p:attrName>
                                        </p:attrNameLst>
                                      </p:cBhvr>
                                      <p:to>
                                        <p:strVal val="visible"/>
                                      </p:to>
                                    </p:set>
                                    <p:anim calcmode="lin" valueType="num">
                                      <p:cBhvr>
                                        <p:cTn id="33" dur="500" decel="50000" fill="hold">
                                          <p:stCondLst>
                                            <p:cond delay="0"/>
                                          </p:stCondLst>
                                        </p:cTn>
                                        <p:tgtEl>
                                          <p:spTgt spid="4">
                                            <p:graphicEl>
                                              <a:dgm id="{47891315-C833-9948-9DC3-0BDF557D9CC9}"/>
                                            </p:graphic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
                                            <p:graphicEl>
                                              <a:dgm id="{47891315-C833-9948-9DC3-0BDF557D9CC9}"/>
                                            </p:graphic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
                                            <p:graphicEl>
                                              <a:dgm id="{47891315-C833-9948-9DC3-0BDF557D9CC9}"/>
                                            </p:graphicEl>
                                          </p:spTgt>
                                        </p:tgtEl>
                                        <p:attrNameLst>
                                          <p:attrName>ppt_w</p:attrName>
                                        </p:attrNameLst>
                                      </p:cBhvr>
                                      <p:tavLst>
                                        <p:tav tm="0">
                                          <p:val>
                                            <p:strVal val="#ppt_w*.05"/>
                                          </p:val>
                                        </p:tav>
                                        <p:tav tm="100000">
                                          <p:val>
                                            <p:strVal val="#ppt_w"/>
                                          </p:val>
                                        </p:tav>
                                      </p:tavLst>
                                    </p:anim>
                                    <p:anim calcmode="lin" valueType="num">
                                      <p:cBhvr>
                                        <p:cTn id="36" dur="1000" fill="hold"/>
                                        <p:tgtEl>
                                          <p:spTgt spid="4">
                                            <p:graphicEl>
                                              <a:dgm id="{47891315-C833-9948-9DC3-0BDF557D9CC9}"/>
                                            </p:graphic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
                                            <p:graphicEl>
                                              <a:dgm id="{47891315-C833-9948-9DC3-0BDF557D9CC9}"/>
                                            </p:graphic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
                                            <p:graphicEl>
                                              <a:dgm id="{47891315-C833-9948-9DC3-0BDF557D9CC9}"/>
                                            </p:graphic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
                                            <p:graphicEl>
                                              <a:dgm id="{47891315-C833-9948-9DC3-0BDF557D9CC9}"/>
                                            </p:graphicEl>
                                          </p:spTgt>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
                                            <p:graphicEl>
                                              <a:dgm id="{47891315-C833-9948-9DC3-0BDF557D9C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69" name="Rectangle 68">
            <a:extLst>
              <a:ext uri="{FF2B5EF4-FFF2-40B4-BE49-F238E27FC236}">
                <a16:creationId xmlns:a16="http://schemas.microsoft.com/office/drawing/2014/main" id="{17121B47-384D-4AA6-BFEE-9EB117D2A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B8AA8937-D869-4CEB-9DB3-A2AAE5433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84EE3D2-B06F-47DE-AAC1-4DB46BF883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0" y="1378872"/>
            <a:ext cx="6040389" cy="4238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4B48D73A-2F48-97D3-BFAE-2463D0C3CC4B}"/>
              </a:ext>
            </a:extLst>
          </p:cNvPr>
          <p:cNvPicPr>
            <a:picLocks noChangeAspect="1"/>
          </p:cNvPicPr>
          <p:nvPr/>
        </p:nvPicPr>
        <p:blipFill rotWithShape="1">
          <a:blip r:embed="rId2"/>
          <a:srcRect l="8930" r="12079" b="2"/>
          <a:stretch/>
        </p:blipFill>
        <p:spPr>
          <a:xfrm>
            <a:off x="6874939" y="1378872"/>
            <a:ext cx="4470215" cy="4238816"/>
          </a:xfrm>
          <a:prstGeom prst="rect">
            <a:avLst/>
          </a:prstGeom>
        </p:spPr>
      </p:pic>
      <p:sp>
        <p:nvSpPr>
          <p:cNvPr id="2" name="Titre 1">
            <a:extLst>
              <a:ext uri="{FF2B5EF4-FFF2-40B4-BE49-F238E27FC236}">
                <a16:creationId xmlns:a16="http://schemas.microsoft.com/office/drawing/2014/main" id="{09655A02-D75D-BFFD-A942-E8A5E57CAB5D}"/>
              </a:ext>
            </a:extLst>
          </p:cNvPr>
          <p:cNvSpPr>
            <a:spLocks noGrp="1"/>
          </p:cNvSpPr>
          <p:nvPr>
            <p:ph type="title"/>
          </p:nvPr>
        </p:nvSpPr>
        <p:spPr>
          <a:xfrm>
            <a:off x="1498699" y="1592722"/>
            <a:ext cx="5269560" cy="3886406"/>
          </a:xfrm>
        </p:spPr>
        <p:txBody>
          <a:bodyPr vert="horz" lIns="91440" tIns="45720" rIns="91440" bIns="45720" rtlCol="0" anchor="b">
            <a:noAutofit/>
          </a:bodyPr>
          <a:lstStyle/>
          <a:p>
            <a:pPr algn="ctr">
              <a:lnSpc>
                <a:spcPct val="90000"/>
              </a:lnSpc>
            </a:pPr>
            <a:r>
              <a:rPr lang="en-US" sz="3800" dirty="0" err="1"/>
              <a:t>Vous</a:t>
            </a:r>
            <a:r>
              <a:rPr lang="en-US" sz="3800" dirty="0"/>
              <a:t> </a:t>
            </a:r>
            <a:r>
              <a:rPr lang="en-US" sz="3800" dirty="0" err="1"/>
              <a:t>souhaitez</a:t>
            </a:r>
            <a:r>
              <a:rPr lang="en-US" sz="3800" dirty="0"/>
              <a:t> </a:t>
            </a:r>
            <a:r>
              <a:rPr lang="en-US" sz="3800" dirty="0" err="1"/>
              <a:t>connaître</a:t>
            </a:r>
            <a:r>
              <a:rPr lang="en-US" sz="3800" dirty="0"/>
              <a:t> le monde de </a:t>
            </a:r>
            <a:r>
              <a:rPr lang="en-US" sz="3800" dirty="0" err="1"/>
              <a:t>l’entrepreunariat</a:t>
            </a:r>
            <a:r>
              <a:rPr lang="en-US" sz="3800" dirty="0"/>
              <a:t> et </a:t>
            </a:r>
            <a:r>
              <a:rPr lang="en-US" sz="3800" dirty="0" err="1"/>
              <a:t>vous</a:t>
            </a:r>
            <a:r>
              <a:rPr lang="en-US" sz="3800" dirty="0"/>
              <a:t> former dedans. </a:t>
            </a:r>
            <a:br>
              <a:rPr lang="en-US" sz="3800" dirty="0"/>
            </a:br>
            <a:r>
              <a:rPr lang="en-US" sz="3800" dirty="0" err="1"/>
              <a:t>N’hésitez</a:t>
            </a:r>
            <a:r>
              <a:rPr lang="en-US" sz="3800" dirty="0"/>
              <a:t> plus, </a:t>
            </a:r>
            <a:r>
              <a:rPr lang="en-US" sz="3800" dirty="0" err="1"/>
              <a:t>venez</a:t>
            </a:r>
            <a:r>
              <a:rPr lang="en-US" sz="3800" dirty="0"/>
              <a:t> </a:t>
            </a:r>
            <a:r>
              <a:rPr lang="en-US" sz="3800" dirty="0" err="1"/>
              <a:t>en</a:t>
            </a:r>
            <a:r>
              <a:rPr lang="en-US" sz="3800" dirty="0"/>
              <a:t> STMG.</a:t>
            </a:r>
          </a:p>
        </p:txBody>
      </p:sp>
      <p:grpSp>
        <p:nvGrpSpPr>
          <p:cNvPr id="75" name="Group 74">
            <a:extLst>
              <a:ext uri="{FF2B5EF4-FFF2-40B4-BE49-F238E27FC236}">
                <a16:creationId xmlns:a16="http://schemas.microsoft.com/office/drawing/2014/main" id="{6599FC7B-1DF7-4530-83E5-C095D4A2DE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80590" y="0"/>
            <a:ext cx="1355886" cy="6796617"/>
            <a:chOff x="10580590" y="0"/>
            <a:chExt cx="1355886" cy="6796617"/>
          </a:xfrm>
        </p:grpSpPr>
        <p:sp>
          <p:nvSpPr>
            <p:cNvPr id="76" name="Freeform 8">
              <a:extLst>
                <a:ext uri="{FF2B5EF4-FFF2-40B4-BE49-F238E27FC236}">
                  <a16:creationId xmlns:a16="http://schemas.microsoft.com/office/drawing/2014/main" id="{2DE640CE-132C-43BE-BCA3-8F0BE59F4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595" y="668164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
              <a:extLst>
                <a:ext uri="{FF2B5EF4-FFF2-40B4-BE49-F238E27FC236}">
                  <a16:creationId xmlns:a16="http://schemas.microsoft.com/office/drawing/2014/main" id="{000F7CF0-3D04-492F-A268-9018177261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20842" y="152662"/>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C1DEC041-746E-4EA1-B788-1F7F748351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24772" y="66685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8">
              <a:extLst>
                <a:ext uri="{FF2B5EF4-FFF2-40B4-BE49-F238E27FC236}">
                  <a16:creationId xmlns:a16="http://schemas.microsoft.com/office/drawing/2014/main" id="{5F1AFD93-4239-40D2-8DCA-F946C9E6E6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28186" y="41011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9">
              <a:extLst>
                <a:ext uri="{FF2B5EF4-FFF2-40B4-BE49-F238E27FC236}">
                  <a16:creationId xmlns:a16="http://schemas.microsoft.com/office/drawing/2014/main" id="{F7C397F6-59FA-4A2D-8F3F-BEB6EE859D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18104" y="2096992"/>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20">
              <a:extLst>
                <a:ext uri="{FF2B5EF4-FFF2-40B4-BE49-F238E27FC236}">
                  <a16:creationId xmlns:a16="http://schemas.microsoft.com/office/drawing/2014/main" id="{19BD7C73-D214-444B-88EB-EE29E138BD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2867" y="229455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22">
              <a:extLst>
                <a:ext uri="{FF2B5EF4-FFF2-40B4-BE49-F238E27FC236}">
                  <a16:creationId xmlns:a16="http://schemas.microsoft.com/office/drawing/2014/main" id="{C4F6F166-B2C7-4DEF-9D27-8C7C5281ED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2206" y="1124393"/>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23">
              <a:extLst>
                <a:ext uri="{FF2B5EF4-FFF2-40B4-BE49-F238E27FC236}">
                  <a16:creationId xmlns:a16="http://schemas.microsoft.com/office/drawing/2014/main" id="{1836659E-9BA4-478B-888E-7918CD1E4F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5893" y="911827"/>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26">
              <a:extLst>
                <a:ext uri="{FF2B5EF4-FFF2-40B4-BE49-F238E27FC236}">
                  <a16:creationId xmlns:a16="http://schemas.microsoft.com/office/drawing/2014/main" id="{11DC92E8-61D6-4678-A815-0A449C372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117" y="1395534"/>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27">
              <a:extLst>
                <a:ext uri="{FF2B5EF4-FFF2-40B4-BE49-F238E27FC236}">
                  <a16:creationId xmlns:a16="http://schemas.microsoft.com/office/drawing/2014/main" id="{16F2F68A-C3D4-4CF7-BC66-3BB510BA95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593" y="1832636"/>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8">
              <a:extLst>
                <a:ext uri="{FF2B5EF4-FFF2-40B4-BE49-F238E27FC236}">
                  <a16:creationId xmlns:a16="http://schemas.microsoft.com/office/drawing/2014/main" id="{27E279E3-83BE-46D7-BC57-137DED9A1D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0677" y="1610044"/>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30">
              <a:extLst>
                <a:ext uri="{FF2B5EF4-FFF2-40B4-BE49-F238E27FC236}">
                  <a16:creationId xmlns:a16="http://schemas.microsoft.com/office/drawing/2014/main" id="{65AB9160-E89C-4231-9056-39F8CBAF0E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25927" y="1153146"/>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43">
              <a:extLst>
                <a:ext uri="{FF2B5EF4-FFF2-40B4-BE49-F238E27FC236}">
                  <a16:creationId xmlns:a16="http://schemas.microsoft.com/office/drawing/2014/main" id="{8CC42264-7CBA-4049-8CE9-F42DA07F27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9919" y="86103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51">
              <a:extLst>
                <a:ext uri="{FF2B5EF4-FFF2-40B4-BE49-F238E27FC236}">
                  <a16:creationId xmlns:a16="http://schemas.microsoft.com/office/drawing/2014/main" id="{22AC0855-2BCD-48C6-B7E9-93E1764499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2888" y="1015451"/>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52">
              <a:extLst>
                <a:ext uri="{FF2B5EF4-FFF2-40B4-BE49-F238E27FC236}">
                  <a16:creationId xmlns:a16="http://schemas.microsoft.com/office/drawing/2014/main" id="{8F2B8603-2341-48E0-A478-D3DEC6BCB3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9893" y="451020"/>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53">
              <a:extLst>
                <a:ext uri="{FF2B5EF4-FFF2-40B4-BE49-F238E27FC236}">
                  <a16:creationId xmlns:a16="http://schemas.microsoft.com/office/drawing/2014/main" id="{9829AAB0-C80F-4816-98D9-B073E0E025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0974" y="1254224"/>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54">
              <a:extLst>
                <a:ext uri="{FF2B5EF4-FFF2-40B4-BE49-F238E27FC236}">
                  <a16:creationId xmlns:a16="http://schemas.microsoft.com/office/drawing/2014/main" id="{FFF2AF19-A868-44F8-944E-8625EFEA7A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6821" y="61464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55">
              <a:extLst>
                <a:ext uri="{FF2B5EF4-FFF2-40B4-BE49-F238E27FC236}">
                  <a16:creationId xmlns:a16="http://schemas.microsoft.com/office/drawing/2014/main" id="{19C481A9-3BCA-4C40-A323-E99C94813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0834" y="1463825"/>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56">
              <a:extLst>
                <a:ext uri="{FF2B5EF4-FFF2-40B4-BE49-F238E27FC236}">
                  <a16:creationId xmlns:a16="http://schemas.microsoft.com/office/drawing/2014/main" id="{B6DEB2DB-99F0-41FE-8F15-BEB091B251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0530" y="229386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57">
              <a:extLst>
                <a:ext uri="{FF2B5EF4-FFF2-40B4-BE49-F238E27FC236}">
                  <a16:creationId xmlns:a16="http://schemas.microsoft.com/office/drawing/2014/main" id="{635C6778-22C5-4739-ADA3-03D9500BA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6983" y="1673570"/>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59">
              <a:extLst>
                <a:ext uri="{FF2B5EF4-FFF2-40B4-BE49-F238E27FC236}">
                  <a16:creationId xmlns:a16="http://schemas.microsoft.com/office/drawing/2014/main" id="{2A768F35-A374-4597-8C0F-E5E9170C4C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433" y="255923"/>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60">
              <a:extLst>
                <a:ext uri="{FF2B5EF4-FFF2-40B4-BE49-F238E27FC236}">
                  <a16:creationId xmlns:a16="http://schemas.microsoft.com/office/drawing/2014/main" id="{3F5CA884-0B4E-4C1E-A397-B03B860D2D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1664" y="190336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61">
              <a:extLst>
                <a:ext uri="{FF2B5EF4-FFF2-40B4-BE49-F238E27FC236}">
                  <a16:creationId xmlns:a16="http://schemas.microsoft.com/office/drawing/2014/main" id="{319CE7B5-B5E2-4F13-ABF5-1CDF086540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961" y="2137724"/>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78">
              <a:extLst>
                <a:ext uri="{FF2B5EF4-FFF2-40B4-BE49-F238E27FC236}">
                  <a16:creationId xmlns:a16="http://schemas.microsoft.com/office/drawing/2014/main" id="{397D2E03-98AE-4647-821F-85862785B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47199" y="721463"/>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79">
              <a:extLst>
                <a:ext uri="{FF2B5EF4-FFF2-40B4-BE49-F238E27FC236}">
                  <a16:creationId xmlns:a16="http://schemas.microsoft.com/office/drawing/2014/main" id="{17C275DB-E849-4EA4-8713-32B5D2DE9B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9571" y="95250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80">
              <a:extLst>
                <a:ext uri="{FF2B5EF4-FFF2-40B4-BE49-F238E27FC236}">
                  <a16:creationId xmlns:a16="http://schemas.microsoft.com/office/drawing/2014/main" id="{5C9D14FB-8462-4595-9073-0C1669E55D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4230" y="1190303"/>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82">
              <a:extLst>
                <a:ext uri="{FF2B5EF4-FFF2-40B4-BE49-F238E27FC236}">
                  <a16:creationId xmlns:a16="http://schemas.microsoft.com/office/drawing/2014/main" id="{61CFC522-2DDE-41FE-A896-31FD81E75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97973" y="5809440"/>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84">
              <a:extLst>
                <a:ext uri="{FF2B5EF4-FFF2-40B4-BE49-F238E27FC236}">
                  <a16:creationId xmlns:a16="http://schemas.microsoft.com/office/drawing/2014/main" id="{1DE986F0-71DA-4FC5-9B8D-B80BCA378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8689" y="51687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86">
              <a:extLst>
                <a:ext uri="{FF2B5EF4-FFF2-40B4-BE49-F238E27FC236}">
                  <a16:creationId xmlns:a16="http://schemas.microsoft.com/office/drawing/2014/main" id="{FD3945E4-65D1-40A4-AA52-E82C5758B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38658" y="17086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89">
              <a:extLst>
                <a:ext uri="{FF2B5EF4-FFF2-40B4-BE49-F238E27FC236}">
                  <a16:creationId xmlns:a16="http://schemas.microsoft.com/office/drawing/2014/main" id="{69EDD546-3725-4141-9AEE-446524F56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95939" y="5625289"/>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90">
              <a:extLst>
                <a:ext uri="{FF2B5EF4-FFF2-40B4-BE49-F238E27FC236}">
                  <a16:creationId xmlns:a16="http://schemas.microsoft.com/office/drawing/2014/main" id="{29EB779D-53F9-4449-A3B9-B16A6EBF4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71313" y="207667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5">
              <a:extLst>
                <a:ext uri="{FF2B5EF4-FFF2-40B4-BE49-F238E27FC236}">
                  <a16:creationId xmlns:a16="http://schemas.microsoft.com/office/drawing/2014/main" id="{C163A133-1361-488B-ACD1-7F6A6DE25E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9649" y="5935260"/>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6">
              <a:extLst>
                <a:ext uri="{FF2B5EF4-FFF2-40B4-BE49-F238E27FC236}">
                  <a16:creationId xmlns:a16="http://schemas.microsoft.com/office/drawing/2014/main" id="{0D0520FA-0028-46DA-BF2D-2DC8D74D4F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74357" y="58948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8">
              <a:extLst>
                <a:ext uri="{FF2B5EF4-FFF2-40B4-BE49-F238E27FC236}">
                  <a16:creationId xmlns:a16="http://schemas.microsoft.com/office/drawing/2014/main" id="{23F22E59-1B66-47AA-BA81-7B4191A480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9785" y="1102738"/>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0">
              <a:extLst>
                <a:ext uri="{FF2B5EF4-FFF2-40B4-BE49-F238E27FC236}">
                  <a16:creationId xmlns:a16="http://schemas.microsoft.com/office/drawing/2014/main" id="{36F7FB00-9A76-4C0E-A05C-CA6B96A1D0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2081" y="341651"/>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1">
              <a:extLst>
                <a:ext uri="{FF2B5EF4-FFF2-40B4-BE49-F238E27FC236}">
                  <a16:creationId xmlns:a16="http://schemas.microsoft.com/office/drawing/2014/main" id="{68DA8E50-B15F-4B3A-90EC-2A03E257B2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6505" y="129771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2">
              <a:extLst>
                <a:ext uri="{FF2B5EF4-FFF2-40B4-BE49-F238E27FC236}">
                  <a16:creationId xmlns:a16="http://schemas.microsoft.com/office/drawing/2014/main" id="{82C7AB40-A354-4997-93B2-B7DE6C7D44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2783" y="91049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23">
              <a:extLst>
                <a:ext uri="{FF2B5EF4-FFF2-40B4-BE49-F238E27FC236}">
                  <a16:creationId xmlns:a16="http://schemas.microsoft.com/office/drawing/2014/main" id="{C62E3823-6812-4FC3-9E11-0D743AF69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33793" y="214054"/>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0">
              <a:extLst>
                <a:ext uri="{FF2B5EF4-FFF2-40B4-BE49-F238E27FC236}">
                  <a16:creationId xmlns:a16="http://schemas.microsoft.com/office/drawing/2014/main" id="{BD38CEC7-EB05-4770-88A0-21AB3389EC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07014" y="503303"/>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31">
              <a:extLst>
                <a:ext uri="{FF2B5EF4-FFF2-40B4-BE49-F238E27FC236}">
                  <a16:creationId xmlns:a16="http://schemas.microsoft.com/office/drawing/2014/main" id="{2C2A7A5C-8262-4207-A106-7925BEE25E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20832" y="1058290"/>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32">
              <a:extLst>
                <a:ext uri="{FF2B5EF4-FFF2-40B4-BE49-F238E27FC236}">
                  <a16:creationId xmlns:a16="http://schemas.microsoft.com/office/drawing/2014/main" id="{109B8939-2359-4AA5-BE84-D08AD6896C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04163" y="589406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35">
              <a:extLst>
                <a:ext uri="{FF2B5EF4-FFF2-40B4-BE49-F238E27FC236}">
                  <a16:creationId xmlns:a16="http://schemas.microsoft.com/office/drawing/2014/main" id="{28E156B2-2673-4090-B92A-DD788F9182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08171" y="828632"/>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41">
              <a:extLst>
                <a:ext uri="{FF2B5EF4-FFF2-40B4-BE49-F238E27FC236}">
                  <a16:creationId xmlns:a16="http://schemas.microsoft.com/office/drawing/2014/main" id="{7EF42F55-E2C9-4A07-91DA-8C10E0D7F4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58486" y="1194032"/>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5">
              <a:extLst>
                <a:ext uri="{FF2B5EF4-FFF2-40B4-BE49-F238E27FC236}">
                  <a16:creationId xmlns:a16="http://schemas.microsoft.com/office/drawing/2014/main" id="{1230B5C4-95EA-4655-8618-08D13B32DC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8752" y="2765620"/>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
              <a:extLst>
                <a:ext uri="{FF2B5EF4-FFF2-40B4-BE49-F238E27FC236}">
                  <a16:creationId xmlns:a16="http://schemas.microsoft.com/office/drawing/2014/main" id="{90469482-5E37-4BFE-9F83-760D56D2CA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0279" y="510977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7">
              <a:extLst>
                <a:ext uri="{FF2B5EF4-FFF2-40B4-BE49-F238E27FC236}">
                  <a16:creationId xmlns:a16="http://schemas.microsoft.com/office/drawing/2014/main" id="{14E7CD44-9E2F-4FB6-AED9-D9BDB042E7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709" y="2479307"/>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8">
              <a:extLst>
                <a:ext uri="{FF2B5EF4-FFF2-40B4-BE49-F238E27FC236}">
                  <a16:creationId xmlns:a16="http://schemas.microsoft.com/office/drawing/2014/main" id="{4DF38201-76AF-46C0-B2C7-3643EEED0A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157" y="48107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9">
              <a:extLst>
                <a:ext uri="{FF2B5EF4-FFF2-40B4-BE49-F238E27FC236}">
                  <a16:creationId xmlns:a16="http://schemas.microsoft.com/office/drawing/2014/main" id="{F829FF5C-5043-4640-B01F-F0F28271D7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295" y="4530259"/>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1">
              <a:extLst>
                <a:ext uri="{FF2B5EF4-FFF2-40B4-BE49-F238E27FC236}">
                  <a16:creationId xmlns:a16="http://schemas.microsoft.com/office/drawing/2014/main" id="{D8EEAE37-148C-4CE3-89B1-152EA4AFD5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656" y="4269027"/>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
              <a:extLst>
                <a:ext uri="{FF2B5EF4-FFF2-40B4-BE49-F238E27FC236}">
                  <a16:creationId xmlns:a16="http://schemas.microsoft.com/office/drawing/2014/main" id="{A61104F5-14AD-4EB7-A54C-DAF0A2FCAB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7432" y="3766546"/>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3">
              <a:extLst>
                <a:ext uri="{FF2B5EF4-FFF2-40B4-BE49-F238E27FC236}">
                  <a16:creationId xmlns:a16="http://schemas.microsoft.com/office/drawing/2014/main" id="{EC38536F-D0A4-4AEC-A9F8-389E8990D9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1897" y="3170516"/>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4">
              <a:extLst>
                <a:ext uri="{FF2B5EF4-FFF2-40B4-BE49-F238E27FC236}">
                  <a16:creationId xmlns:a16="http://schemas.microsoft.com/office/drawing/2014/main" id="{127854F2-6E1A-4EFC-855D-55DECDD8B9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537" y="341044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6">
              <a:extLst>
                <a:ext uri="{FF2B5EF4-FFF2-40B4-BE49-F238E27FC236}">
                  <a16:creationId xmlns:a16="http://schemas.microsoft.com/office/drawing/2014/main" id="{9A119165-64BD-4252-8438-117F3E43E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06272" y="4009578"/>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7">
              <a:extLst>
                <a:ext uri="{FF2B5EF4-FFF2-40B4-BE49-F238E27FC236}">
                  <a16:creationId xmlns:a16="http://schemas.microsoft.com/office/drawing/2014/main" id="{B53A63B6-93A3-46DF-8EBB-4489436719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51" y="5422266"/>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21">
              <a:extLst>
                <a:ext uri="{FF2B5EF4-FFF2-40B4-BE49-F238E27FC236}">
                  <a16:creationId xmlns:a16="http://schemas.microsoft.com/office/drawing/2014/main" id="{B84CD6CD-22DF-4D8A-9074-674F7B23D5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9242" y="5733420"/>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25">
              <a:extLst>
                <a:ext uri="{FF2B5EF4-FFF2-40B4-BE49-F238E27FC236}">
                  <a16:creationId xmlns:a16="http://schemas.microsoft.com/office/drawing/2014/main" id="{6CAC2E54-038E-42E0-A5CA-7260279ABC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0615" y="6658415"/>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29">
              <a:extLst>
                <a:ext uri="{FF2B5EF4-FFF2-40B4-BE49-F238E27FC236}">
                  <a16:creationId xmlns:a16="http://schemas.microsoft.com/office/drawing/2014/main" id="{9D859BA7-EA9B-49BC-BAB5-5AA5DD9628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0125" y="5972127"/>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31">
              <a:extLst>
                <a:ext uri="{FF2B5EF4-FFF2-40B4-BE49-F238E27FC236}">
                  <a16:creationId xmlns:a16="http://schemas.microsoft.com/office/drawing/2014/main" id="{132A12C0-F9E0-402E-86BF-0CA61264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4008" y="6352160"/>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32">
              <a:extLst>
                <a:ext uri="{FF2B5EF4-FFF2-40B4-BE49-F238E27FC236}">
                  <a16:creationId xmlns:a16="http://schemas.microsoft.com/office/drawing/2014/main" id="{B6052C85-F025-4AEC-BA73-B3D732161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0006" y="3296600"/>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33">
              <a:extLst>
                <a:ext uri="{FF2B5EF4-FFF2-40B4-BE49-F238E27FC236}">
                  <a16:creationId xmlns:a16="http://schemas.microsoft.com/office/drawing/2014/main" id="{5DEC65F1-8509-4F25-9D55-7CD837E18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919" y="438791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34">
              <a:extLst>
                <a:ext uri="{FF2B5EF4-FFF2-40B4-BE49-F238E27FC236}">
                  <a16:creationId xmlns:a16="http://schemas.microsoft.com/office/drawing/2014/main" id="{AB3D96EE-DFC5-4071-89B2-F5DB3ACD1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849" y="5385234"/>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35">
              <a:extLst>
                <a:ext uri="{FF2B5EF4-FFF2-40B4-BE49-F238E27FC236}">
                  <a16:creationId xmlns:a16="http://schemas.microsoft.com/office/drawing/2014/main" id="{8F5F8AEE-422E-4180-8C39-6FCEC059C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501" y="459613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36">
              <a:extLst>
                <a:ext uri="{FF2B5EF4-FFF2-40B4-BE49-F238E27FC236}">
                  <a16:creationId xmlns:a16="http://schemas.microsoft.com/office/drawing/2014/main" id="{934D274F-F47D-47DE-AF0F-A1939A3F2E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638" y="6047123"/>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37">
              <a:extLst>
                <a:ext uri="{FF2B5EF4-FFF2-40B4-BE49-F238E27FC236}">
                  <a16:creationId xmlns:a16="http://schemas.microsoft.com/office/drawing/2014/main" id="{0A7C4035-FD5D-4380-90B8-3F24A816C1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404" y="306066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38">
              <a:extLst>
                <a:ext uri="{FF2B5EF4-FFF2-40B4-BE49-F238E27FC236}">
                  <a16:creationId xmlns:a16="http://schemas.microsoft.com/office/drawing/2014/main" id="{C7F15AEE-302F-4C4B-8669-7D196FA2C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1073" y="4900756"/>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39">
              <a:extLst>
                <a:ext uri="{FF2B5EF4-FFF2-40B4-BE49-F238E27FC236}">
                  <a16:creationId xmlns:a16="http://schemas.microsoft.com/office/drawing/2014/main" id="{D034440B-82AF-497A-9D49-3907F4905D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181" y="5141877"/>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40">
              <a:extLst>
                <a:ext uri="{FF2B5EF4-FFF2-40B4-BE49-F238E27FC236}">
                  <a16:creationId xmlns:a16="http://schemas.microsoft.com/office/drawing/2014/main" id="{C473DED0-7789-47BA-88E9-BA510F17F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8145" y="259857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41">
              <a:extLst>
                <a:ext uri="{FF2B5EF4-FFF2-40B4-BE49-F238E27FC236}">
                  <a16:creationId xmlns:a16="http://schemas.microsoft.com/office/drawing/2014/main" id="{61660303-C328-4E3E-B718-FF16FE8082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638" y="6279131"/>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42">
              <a:extLst>
                <a:ext uri="{FF2B5EF4-FFF2-40B4-BE49-F238E27FC236}">
                  <a16:creationId xmlns:a16="http://schemas.microsoft.com/office/drawing/2014/main" id="{889A903A-3978-4E46-8E90-C21B27B80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9806" y="5597147"/>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44">
              <a:extLst>
                <a:ext uri="{FF2B5EF4-FFF2-40B4-BE49-F238E27FC236}">
                  <a16:creationId xmlns:a16="http://schemas.microsoft.com/office/drawing/2014/main" id="{D999DFDA-98C7-49A3-A202-413BE43AB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596" y="4081275"/>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45">
              <a:extLst>
                <a:ext uri="{FF2B5EF4-FFF2-40B4-BE49-F238E27FC236}">
                  <a16:creationId xmlns:a16="http://schemas.microsoft.com/office/drawing/2014/main" id="{D8AE04A9-F987-40C8-8324-54B6166397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1445" y="5837101"/>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46">
              <a:extLst>
                <a:ext uri="{FF2B5EF4-FFF2-40B4-BE49-F238E27FC236}">
                  <a16:creationId xmlns:a16="http://schemas.microsoft.com/office/drawing/2014/main" id="{6BDC2FAA-6705-4773-A719-9B7BA5EC7F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504" y="2831197"/>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47">
              <a:extLst>
                <a:ext uri="{FF2B5EF4-FFF2-40B4-BE49-F238E27FC236}">
                  <a16:creationId xmlns:a16="http://schemas.microsoft.com/office/drawing/2014/main" id="{39D3DD60-78EA-41B8-9629-B2097C025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8649" y="385014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48">
              <a:extLst>
                <a:ext uri="{FF2B5EF4-FFF2-40B4-BE49-F238E27FC236}">
                  <a16:creationId xmlns:a16="http://schemas.microsoft.com/office/drawing/2014/main" id="{C82D54CE-3C15-4476-A162-D2B1846087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3906" y="3616678"/>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49">
              <a:extLst>
                <a:ext uri="{FF2B5EF4-FFF2-40B4-BE49-F238E27FC236}">
                  <a16:creationId xmlns:a16="http://schemas.microsoft.com/office/drawing/2014/main" id="{C77AD9C8-EFE2-459E-9D2D-6D3F900356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2520" y="650834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70">
              <a:extLst>
                <a:ext uri="{FF2B5EF4-FFF2-40B4-BE49-F238E27FC236}">
                  <a16:creationId xmlns:a16="http://schemas.microsoft.com/office/drawing/2014/main" id="{A0B8A69D-893C-4130-B6D9-EE7A415164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099" y="6187020"/>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5">
              <a:extLst>
                <a:ext uri="{FF2B5EF4-FFF2-40B4-BE49-F238E27FC236}">
                  <a16:creationId xmlns:a16="http://schemas.microsoft.com/office/drawing/2014/main" id="{98B6FAFB-A59E-4743-88ED-ECC8308A16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6635" y="2983476"/>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85">
              <a:extLst>
                <a:ext uri="{FF2B5EF4-FFF2-40B4-BE49-F238E27FC236}">
                  <a16:creationId xmlns:a16="http://schemas.microsoft.com/office/drawing/2014/main" id="{AD93045F-69E5-4B98-8A99-B093F9A43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504" y="6435018"/>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87">
              <a:extLst>
                <a:ext uri="{FF2B5EF4-FFF2-40B4-BE49-F238E27FC236}">
                  <a16:creationId xmlns:a16="http://schemas.microsoft.com/office/drawing/2014/main" id="{EE6C8149-2426-4883-A4E6-70F4CB0BF3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3983" y="665805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17">
              <a:extLst>
                <a:ext uri="{FF2B5EF4-FFF2-40B4-BE49-F238E27FC236}">
                  <a16:creationId xmlns:a16="http://schemas.microsoft.com/office/drawing/2014/main" id="{AD2584B5-8D22-45BD-A767-26635B70D5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90501" y="587577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18">
              <a:extLst>
                <a:ext uri="{FF2B5EF4-FFF2-40B4-BE49-F238E27FC236}">
                  <a16:creationId xmlns:a16="http://schemas.microsoft.com/office/drawing/2014/main" id="{21F6A307-936F-4618-8F06-A639C91C9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0865" y="6433515"/>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19">
              <a:extLst>
                <a:ext uri="{FF2B5EF4-FFF2-40B4-BE49-F238E27FC236}">
                  <a16:creationId xmlns:a16="http://schemas.microsoft.com/office/drawing/2014/main" id="{4E79E3A2-3436-4935-AFA0-6D81A1F545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67932" y="617468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39">
              <a:extLst>
                <a:ext uri="{FF2B5EF4-FFF2-40B4-BE49-F238E27FC236}">
                  <a16:creationId xmlns:a16="http://schemas.microsoft.com/office/drawing/2014/main" id="{88D3F1C3-57F7-4475-BE24-994E429A78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94855" y="6687383"/>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44">
              <a:extLst>
                <a:ext uri="{FF2B5EF4-FFF2-40B4-BE49-F238E27FC236}">
                  <a16:creationId xmlns:a16="http://schemas.microsoft.com/office/drawing/2014/main" id="{15EE5509-C1EF-4CE6-8DFF-08F8CFF950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54987" y="6067649"/>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45">
              <a:extLst>
                <a:ext uri="{FF2B5EF4-FFF2-40B4-BE49-F238E27FC236}">
                  <a16:creationId xmlns:a16="http://schemas.microsoft.com/office/drawing/2014/main" id="{4E19D03A-8D08-4A59-A8B8-E44825AD5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72583" y="635706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8">
              <a:extLst>
                <a:ext uri="{FF2B5EF4-FFF2-40B4-BE49-F238E27FC236}">
                  <a16:creationId xmlns:a16="http://schemas.microsoft.com/office/drawing/2014/main" id="{24C9664D-878C-4BAE-9D15-1B5F9222E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3983" y="596321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8">
              <a:extLst>
                <a:ext uri="{FF2B5EF4-FFF2-40B4-BE49-F238E27FC236}">
                  <a16:creationId xmlns:a16="http://schemas.microsoft.com/office/drawing/2014/main" id="{49E2A78F-5EF2-48FF-9F7B-F4F265DE34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661" y="3532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8">
              <a:extLst>
                <a:ext uri="{FF2B5EF4-FFF2-40B4-BE49-F238E27FC236}">
                  <a16:creationId xmlns:a16="http://schemas.microsoft.com/office/drawing/2014/main" id="{410802B9-9228-43C9-A27E-CB4CC0B50D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87838" y="9752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06">
              <a:extLst>
                <a:ext uri="{FF2B5EF4-FFF2-40B4-BE49-F238E27FC236}">
                  <a16:creationId xmlns:a16="http://schemas.microsoft.com/office/drawing/2014/main" id="{2EB97A80-0E3D-48D2-B0C2-E10739A39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7088" y="18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06">
              <a:extLst>
                <a:ext uri="{FF2B5EF4-FFF2-40B4-BE49-F238E27FC236}">
                  <a16:creationId xmlns:a16="http://schemas.microsoft.com/office/drawing/2014/main" id="{9C52230F-B5E5-40D3-8563-0914770C7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0290" y="575918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78626217"/>
      </p:ext>
    </p:extLst>
  </p:cSld>
  <p:clrMapOvr>
    <a:masterClrMapping/>
  </p:clrMapOvr>
  <mc:AlternateContent xmlns:mc="http://schemas.openxmlformats.org/markup-compatibility/2006" xmlns:p14="http://schemas.microsoft.com/office/powerpoint/2010/main">
    <mc:Choice Requires="p14">
      <p:transition spd="slow" p14:dur="2000" advClick="0" advTm="15000">
        <p:split orient="vert"/>
      </p:transition>
    </mc:Choice>
    <mc:Fallback xmlns="">
      <p:transition spd="slow" advClick="0"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ohemian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6591</TotalTime>
  <Words>962</Words>
  <Application>Microsoft Macintosh PowerPoint</Application>
  <PresentationFormat>Grand écran</PresentationFormat>
  <Paragraphs>89</Paragraphs>
  <Slides>9</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Avenir Next LT Pro</vt:lpstr>
      <vt:lpstr>Calibri</vt:lpstr>
      <vt:lpstr>Modern Love</vt:lpstr>
      <vt:lpstr>Rockwell Condensed</vt:lpstr>
      <vt:lpstr>Times New Roman</vt:lpstr>
      <vt:lpstr>BohemianVTI</vt:lpstr>
      <vt:lpstr>Sciences de Gestion et Numérique (SDGN) En classe de première STMG</vt:lpstr>
      <vt:lpstr>Définition des Sciences de Gestion et Numérique</vt:lpstr>
      <vt:lpstr>Transversalité entre les enseignements</vt:lpstr>
      <vt:lpstr>Structuration du programme</vt:lpstr>
      <vt:lpstr>Thème 1 : De l’individu à l’acteur.</vt:lpstr>
      <vt:lpstr>Thème 2 : Numérique et intelligence collective.</vt:lpstr>
      <vt:lpstr>Thème 3 : Création de valeur et performance.</vt:lpstr>
      <vt:lpstr>Thème 4 : Temps et Risque.</vt:lpstr>
      <vt:lpstr>Vous souhaitez connaître le monde de l’entrepreunariat et vous former dedans.  N’hésitez plus, venez en STMG.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Sciences de Gestion et Numérique (SDGN) En classe de première STMG</dc:title>
  <dc:creator>Tepura HAAPA</dc:creator>
  <cp:lastModifiedBy>Sabine CLABECQ</cp:lastModifiedBy>
  <cp:revision>7</cp:revision>
  <dcterms:created xsi:type="dcterms:W3CDTF">2022-10-14T19:46:43Z</dcterms:created>
  <dcterms:modified xsi:type="dcterms:W3CDTF">2022-11-15T04:11:55Z</dcterms:modified>
</cp:coreProperties>
</file>